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4.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20.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16" r:id="rId2"/>
    <p:sldId id="294" r:id="rId3"/>
    <p:sldId id="262" r:id="rId4"/>
    <p:sldId id="295" r:id="rId5"/>
    <p:sldId id="296" r:id="rId6"/>
    <p:sldId id="298" r:id="rId7"/>
    <p:sldId id="299" r:id="rId8"/>
    <p:sldId id="312" r:id="rId9"/>
    <p:sldId id="300" r:id="rId10"/>
    <p:sldId id="303" r:id="rId11"/>
    <p:sldId id="304" r:id="rId12"/>
    <p:sldId id="305" r:id="rId13"/>
    <p:sldId id="313" r:id="rId14"/>
    <p:sldId id="306" r:id="rId15"/>
    <p:sldId id="307" r:id="rId16"/>
    <p:sldId id="308" r:id="rId17"/>
    <p:sldId id="309" r:id="rId18"/>
    <p:sldId id="314" r:id="rId19"/>
    <p:sldId id="310" r:id="rId20"/>
    <p:sldId id="301" r:id="rId21"/>
    <p:sldId id="302" r:id="rId22"/>
    <p:sldId id="311" r:id="rId23"/>
    <p:sldId id="297" r:id="rId24"/>
    <p:sldId id="315"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A8B"/>
    <a:srgbClr val="B58B6F"/>
    <a:srgbClr val="BBE638"/>
    <a:srgbClr val="C3EA29"/>
    <a:srgbClr val="ECFA76"/>
    <a:srgbClr val="7CDDF6"/>
    <a:srgbClr val="00A2E9"/>
    <a:srgbClr val="FF9524"/>
    <a:srgbClr val="7AD8FA"/>
    <a:srgbClr val="B0DA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6366" autoAdjust="0"/>
  </p:normalViewPr>
  <p:slideViewPr>
    <p:cSldViewPr snapToGrid="0">
      <p:cViewPr varScale="1">
        <p:scale>
          <a:sx n="91" d="100"/>
          <a:sy n="91" d="100"/>
        </p:scale>
        <p:origin x="3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0C4E77-E992-4235-A950-C217C8D7D802}" type="datetimeFigureOut">
              <a:rPr lang="zh-CN" altLang="en-US" smtClean="0"/>
              <a:t>2021/9/28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7DA94B-A13E-4115-8706-9FA1282D603C}" type="slidenum">
              <a:rPr lang="zh-CN" altLang="en-US" smtClean="0"/>
              <a:t>‹#›</a:t>
            </a:fld>
            <a:endParaRPr lang="zh-CN" altLang="en-US"/>
          </a:p>
        </p:txBody>
      </p:sp>
    </p:spTree>
    <p:extLst>
      <p:ext uri="{BB962C8B-B14F-4D97-AF65-F5344CB8AC3E}">
        <p14:creationId xmlns:p14="http://schemas.microsoft.com/office/powerpoint/2010/main" val="1623818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ea typeface="微软雅黑" panose="020B0503020204020204" pitchFamily="34" charset="-122"/>
              </a:rPr>
              <a:t>本PPT模板部分元素使用了幻灯片母版制作。如果需要修改，点击-视图-幻灯片母版-修改 完成后关闭编辑母版即可。</a:t>
            </a:r>
          </a:p>
          <a:p>
            <a:endParaRPr lang="zh-CN" altLang="en-US"/>
          </a:p>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a:t>
            </a:fld>
            <a:endParaRPr lang="zh-CN" altLang="en-US"/>
          </a:p>
        </p:txBody>
      </p:sp>
    </p:spTree>
    <p:extLst>
      <p:ext uri="{BB962C8B-B14F-4D97-AF65-F5344CB8AC3E}">
        <p14:creationId xmlns:p14="http://schemas.microsoft.com/office/powerpoint/2010/main" val="433442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10</a:t>
            </a:fld>
            <a:endParaRPr lang="zh-CN" altLang="en-US"/>
          </a:p>
        </p:txBody>
      </p:sp>
    </p:spTree>
    <p:extLst>
      <p:ext uri="{BB962C8B-B14F-4D97-AF65-F5344CB8AC3E}">
        <p14:creationId xmlns:p14="http://schemas.microsoft.com/office/powerpoint/2010/main" val="1195450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11</a:t>
            </a:fld>
            <a:endParaRPr lang="zh-CN" altLang="en-US"/>
          </a:p>
        </p:txBody>
      </p:sp>
    </p:spTree>
    <p:extLst>
      <p:ext uri="{BB962C8B-B14F-4D97-AF65-F5344CB8AC3E}">
        <p14:creationId xmlns:p14="http://schemas.microsoft.com/office/powerpoint/2010/main" val="88711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12</a:t>
            </a:fld>
            <a:endParaRPr lang="zh-CN" altLang="en-US"/>
          </a:p>
        </p:txBody>
      </p:sp>
    </p:spTree>
    <p:extLst>
      <p:ext uri="{BB962C8B-B14F-4D97-AF65-F5344CB8AC3E}">
        <p14:creationId xmlns:p14="http://schemas.microsoft.com/office/powerpoint/2010/main" val="97476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13</a:t>
            </a:fld>
            <a:endParaRPr lang="zh-CN" altLang="en-US"/>
          </a:p>
        </p:txBody>
      </p:sp>
    </p:spTree>
    <p:extLst>
      <p:ext uri="{BB962C8B-B14F-4D97-AF65-F5344CB8AC3E}">
        <p14:creationId xmlns:p14="http://schemas.microsoft.com/office/powerpoint/2010/main" val="1947053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14</a:t>
            </a:fld>
            <a:endParaRPr lang="zh-CN" altLang="en-US"/>
          </a:p>
        </p:txBody>
      </p:sp>
    </p:spTree>
    <p:extLst>
      <p:ext uri="{BB962C8B-B14F-4D97-AF65-F5344CB8AC3E}">
        <p14:creationId xmlns:p14="http://schemas.microsoft.com/office/powerpoint/2010/main" val="3883450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15</a:t>
            </a:fld>
            <a:endParaRPr lang="zh-CN" altLang="en-US"/>
          </a:p>
        </p:txBody>
      </p:sp>
    </p:spTree>
    <p:extLst>
      <p:ext uri="{BB962C8B-B14F-4D97-AF65-F5344CB8AC3E}">
        <p14:creationId xmlns:p14="http://schemas.microsoft.com/office/powerpoint/2010/main" val="4057050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16</a:t>
            </a:fld>
            <a:endParaRPr lang="zh-CN" altLang="en-US"/>
          </a:p>
        </p:txBody>
      </p:sp>
    </p:spTree>
    <p:extLst>
      <p:ext uri="{BB962C8B-B14F-4D97-AF65-F5344CB8AC3E}">
        <p14:creationId xmlns:p14="http://schemas.microsoft.com/office/powerpoint/2010/main" val="3716465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17</a:t>
            </a:fld>
            <a:endParaRPr lang="zh-CN" altLang="en-US"/>
          </a:p>
        </p:txBody>
      </p:sp>
    </p:spTree>
    <p:extLst>
      <p:ext uri="{BB962C8B-B14F-4D97-AF65-F5344CB8AC3E}">
        <p14:creationId xmlns:p14="http://schemas.microsoft.com/office/powerpoint/2010/main" val="3948284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18</a:t>
            </a:fld>
            <a:endParaRPr lang="zh-CN" altLang="en-US"/>
          </a:p>
        </p:txBody>
      </p:sp>
    </p:spTree>
    <p:extLst>
      <p:ext uri="{BB962C8B-B14F-4D97-AF65-F5344CB8AC3E}">
        <p14:creationId xmlns:p14="http://schemas.microsoft.com/office/powerpoint/2010/main" val="3916588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19</a:t>
            </a:fld>
            <a:endParaRPr lang="zh-CN" altLang="en-US"/>
          </a:p>
        </p:txBody>
      </p:sp>
    </p:spTree>
    <p:extLst>
      <p:ext uri="{BB962C8B-B14F-4D97-AF65-F5344CB8AC3E}">
        <p14:creationId xmlns:p14="http://schemas.microsoft.com/office/powerpoint/2010/main" val="2350085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2</a:t>
            </a:fld>
            <a:endParaRPr lang="zh-CN" altLang="en-US"/>
          </a:p>
        </p:txBody>
      </p:sp>
    </p:spTree>
    <p:extLst>
      <p:ext uri="{BB962C8B-B14F-4D97-AF65-F5344CB8AC3E}">
        <p14:creationId xmlns:p14="http://schemas.microsoft.com/office/powerpoint/2010/main" val="2112990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20</a:t>
            </a:fld>
            <a:endParaRPr lang="zh-CN" altLang="en-US"/>
          </a:p>
        </p:txBody>
      </p:sp>
    </p:spTree>
    <p:extLst>
      <p:ext uri="{BB962C8B-B14F-4D97-AF65-F5344CB8AC3E}">
        <p14:creationId xmlns:p14="http://schemas.microsoft.com/office/powerpoint/2010/main" val="1101241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21</a:t>
            </a:fld>
            <a:endParaRPr lang="zh-CN" altLang="en-US"/>
          </a:p>
        </p:txBody>
      </p:sp>
    </p:spTree>
    <p:extLst>
      <p:ext uri="{BB962C8B-B14F-4D97-AF65-F5344CB8AC3E}">
        <p14:creationId xmlns:p14="http://schemas.microsoft.com/office/powerpoint/2010/main" val="680853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963130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51FA003C-ACE2-4EF7-AF62-71758D32E637}" type="slidenum">
              <a:rPr lang="bg-BG" smtClean="0">
                <a:solidFill>
                  <a:prstClr val="black"/>
                </a:solidFill>
              </a:rPr>
              <a:pPr/>
              <a:t>23</a:t>
            </a:fld>
            <a:endParaRPr lang="bg-BG">
              <a:solidFill>
                <a:prstClr val="black"/>
              </a:solidFill>
            </a:endParaRPr>
          </a:p>
        </p:txBody>
      </p:sp>
    </p:spTree>
    <p:extLst>
      <p:ext uri="{BB962C8B-B14F-4D97-AF65-F5344CB8AC3E}">
        <p14:creationId xmlns:p14="http://schemas.microsoft.com/office/powerpoint/2010/main" val="2874811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ea typeface="微软雅黑" panose="020B0503020204020204" pitchFamily="34" charset="-122"/>
              </a:rPr>
              <a:t>本PPT模板部分元素使用了幻灯片母版制作。如果需要修改，点击-视图-幻灯片母版-修改 完成后关闭编辑母版即可。</a:t>
            </a:r>
          </a:p>
          <a:p>
            <a:endParaRPr lang="zh-CN" altLang="en-US"/>
          </a:p>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24</a:t>
            </a:fld>
            <a:endParaRPr lang="zh-CN" altLang="en-US"/>
          </a:p>
        </p:txBody>
      </p:sp>
    </p:spTree>
    <p:extLst>
      <p:ext uri="{BB962C8B-B14F-4D97-AF65-F5344CB8AC3E}">
        <p14:creationId xmlns:p14="http://schemas.microsoft.com/office/powerpoint/2010/main" val="2981564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3</a:t>
            </a:fld>
            <a:endParaRPr lang="zh-CN" altLang="en-US"/>
          </a:p>
        </p:txBody>
      </p:sp>
    </p:spTree>
    <p:extLst>
      <p:ext uri="{BB962C8B-B14F-4D97-AF65-F5344CB8AC3E}">
        <p14:creationId xmlns:p14="http://schemas.microsoft.com/office/powerpoint/2010/main" val="2992598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4</a:t>
            </a:fld>
            <a:endParaRPr lang="zh-CN" altLang="en-US"/>
          </a:p>
        </p:txBody>
      </p:sp>
    </p:spTree>
    <p:extLst>
      <p:ext uri="{BB962C8B-B14F-4D97-AF65-F5344CB8AC3E}">
        <p14:creationId xmlns:p14="http://schemas.microsoft.com/office/powerpoint/2010/main" val="1614727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5</a:t>
            </a:fld>
            <a:endParaRPr lang="zh-CN" altLang="en-US"/>
          </a:p>
        </p:txBody>
      </p:sp>
    </p:spTree>
    <p:extLst>
      <p:ext uri="{BB962C8B-B14F-4D97-AF65-F5344CB8AC3E}">
        <p14:creationId xmlns:p14="http://schemas.microsoft.com/office/powerpoint/2010/main" val="57586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6</a:t>
            </a:fld>
            <a:endParaRPr lang="zh-CN" altLang="en-US"/>
          </a:p>
        </p:txBody>
      </p:sp>
    </p:spTree>
    <p:extLst>
      <p:ext uri="{BB962C8B-B14F-4D97-AF65-F5344CB8AC3E}">
        <p14:creationId xmlns:p14="http://schemas.microsoft.com/office/powerpoint/2010/main" val="1474078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7</a:t>
            </a:fld>
            <a:endParaRPr lang="zh-CN" altLang="en-US"/>
          </a:p>
        </p:txBody>
      </p:sp>
    </p:spTree>
    <p:extLst>
      <p:ext uri="{BB962C8B-B14F-4D97-AF65-F5344CB8AC3E}">
        <p14:creationId xmlns:p14="http://schemas.microsoft.com/office/powerpoint/2010/main" val="218110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8</a:t>
            </a:fld>
            <a:endParaRPr lang="zh-CN" altLang="en-US"/>
          </a:p>
        </p:txBody>
      </p:sp>
    </p:spTree>
    <p:extLst>
      <p:ext uri="{BB962C8B-B14F-4D97-AF65-F5344CB8AC3E}">
        <p14:creationId xmlns:p14="http://schemas.microsoft.com/office/powerpoint/2010/main" val="83173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7DA94B-A13E-4115-8706-9FA1282D603C}" type="slidenum">
              <a:rPr lang="zh-CN" altLang="en-US" smtClean="0"/>
              <a:t>9</a:t>
            </a:fld>
            <a:endParaRPr lang="zh-CN" altLang="en-US"/>
          </a:p>
        </p:txBody>
      </p:sp>
    </p:spTree>
    <p:extLst>
      <p:ext uri="{BB962C8B-B14F-4D97-AF65-F5344CB8AC3E}">
        <p14:creationId xmlns:p14="http://schemas.microsoft.com/office/powerpoint/2010/main" val="305136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78041AE-4545-4426-A31C-0BDF7506602D}" type="datetimeFigureOut">
              <a:rPr lang="zh-CN" altLang="en-US" smtClean="0"/>
              <a:t>2021/9/28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44A59A-A464-4761-A868-D343F36836B9}" type="slidenum">
              <a:rPr lang="zh-CN" altLang="en-US" smtClean="0"/>
              <a:t>‹#›</a:t>
            </a:fld>
            <a:endParaRPr lang="zh-CN" altLang="en-US"/>
          </a:p>
        </p:txBody>
      </p:sp>
    </p:spTree>
    <p:extLst>
      <p:ext uri="{BB962C8B-B14F-4D97-AF65-F5344CB8AC3E}">
        <p14:creationId xmlns:p14="http://schemas.microsoft.com/office/powerpoint/2010/main" val="707054589"/>
      </p:ext>
    </p:extLst>
  </p:cSld>
  <p:clrMapOvr>
    <a:masterClrMapping/>
  </p:clrMapOvr>
  <p:transition spd="slow" advClick="0" advTm="3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E5F7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74849" y="160421"/>
            <a:ext cx="1635888" cy="1757365"/>
          </a:xfrm>
          <a:prstGeom prst="rect">
            <a:avLst/>
          </a:prstGeom>
        </p:spPr>
      </p:pic>
      <p:sp>
        <p:nvSpPr>
          <p:cNvPr id="2" name="文本框 1"/>
          <p:cNvSpPr txBox="1"/>
          <p:nvPr userDrawn="1"/>
        </p:nvSpPr>
        <p:spPr>
          <a:xfrm>
            <a:off x="-385011" y="298134"/>
            <a:ext cx="4026569" cy="461665"/>
          </a:xfrm>
          <a:prstGeom prst="rect">
            <a:avLst/>
          </a:prstGeom>
          <a:noFill/>
        </p:spPr>
        <p:txBody>
          <a:bodyPr wrap="square" rtlCol="0">
            <a:spAutoFit/>
          </a:bodyPr>
          <a:lstStyle>
            <a:defPPr>
              <a:defRPr lang="zh-CN"/>
            </a:defPPr>
            <a:lvl1pPr lvl="0" algn="ctr">
              <a:defRPr sz="2400">
                <a:solidFill>
                  <a:srgbClr val="00A2E9"/>
                </a:solidFill>
                <a:latin typeface="微软雅黑" panose="020B0503020204020204" pitchFamily="34" charset="-122"/>
                <a:ea typeface="微软雅黑" panose="020B0503020204020204" pitchFamily="34" charset="-122"/>
              </a:defRPr>
            </a:lvl1pPr>
          </a:lstStyle>
          <a:p>
            <a:pPr lvl="0"/>
            <a:r>
              <a:rPr lang="zh-CN" altLang="en-US" dirty="0"/>
              <a:t>教学设计</a:t>
            </a:r>
          </a:p>
        </p:txBody>
      </p:sp>
    </p:spTree>
    <p:extLst>
      <p:ext uri="{BB962C8B-B14F-4D97-AF65-F5344CB8AC3E}">
        <p14:creationId xmlns:p14="http://schemas.microsoft.com/office/powerpoint/2010/main" val="3694103927"/>
      </p:ext>
    </p:extLst>
  </p:cSld>
  <p:clrMapOvr>
    <a:masterClrMapping/>
  </p:clrMapOvr>
  <p:transition spd="slow" advClick="0" advTm="3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E5F7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74849" y="160421"/>
            <a:ext cx="1635888" cy="1757365"/>
          </a:xfrm>
          <a:prstGeom prst="rect">
            <a:avLst/>
          </a:prstGeom>
        </p:spPr>
      </p:pic>
      <p:sp>
        <p:nvSpPr>
          <p:cNvPr id="2" name="文本框 1"/>
          <p:cNvSpPr txBox="1"/>
          <p:nvPr userDrawn="1"/>
        </p:nvSpPr>
        <p:spPr>
          <a:xfrm>
            <a:off x="-481263" y="322197"/>
            <a:ext cx="4026569" cy="461665"/>
          </a:xfrm>
          <a:prstGeom prst="rect">
            <a:avLst/>
          </a:prstGeom>
          <a:noFill/>
        </p:spPr>
        <p:txBody>
          <a:bodyPr wrap="square" rtlCol="0">
            <a:spAutoFit/>
          </a:bodyPr>
          <a:lstStyle>
            <a:defPPr>
              <a:defRPr lang="zh-CN"/>
            </a:defPPr>
            <a:lvl1pPr lvl="0" algn="ctr">
              <a:defRPr sz="2400">
                <a:solidFill>
                  <a:srgbClr val="00A2E9"/>
                </a:solidFill>
                <a:latin typeface="微软雅黑" panose="020B0503020204020204" pitchFamily="34" charset="-122"/>
                <a:ea typeface="微软雅黑" panose="020B0503020204020204" pitchFamily="34" charset="-122"/>
              </a:defRPr>
            </a:lvl1pPr>
          </a:lstStyle>
          <a:p>
            <a:pPr lvl="0"/>
            <a:r>
              <a:rPr lang="zh-CN" altLang="en-US" dirty="0"/>
              <a:t>教学过程</a:t>
            </a:r>
          </a:p>
        </p:txBody>
      </p:sp>
    </p:spTree>
    <p:extLst>
      <p:ext uri="{BB962C8B-B14F-4D97-AF65-F5344CB8AC3E}">
        <p14:creationId xmlns:p14="http://schemas.microsoft.com/office/powerpoint/2010/main" val="48047285"/>
      </p:ext>
    </p:extLst>
  </p:cSld>
  <p:clrMapOvr>
    <a:masterClrMapping/>
  </p:clrMapOvr>
  <p:transition spd="slow" advClick="0" advTm="3000">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E5F7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74849" y="160421"/>
            <a:ext cx="1635888" cy="1757365"/>
          </a:xfrm>
          <a:prstGeom prst="rect">
            <a:avLst/>
          </a:prstGeom>
        </p:spPr>
      </p:pic>
      <p:sp>
        <p:nvSpPr>
          <p:cNvPr id="2" name="文本框 1"/>
          <p:cNvSpPr txBox="1"/>
          <p:nvPr userDrawn="1"/>
        </p:nvSpPr>
        <p:spPr>
          <a:xfrm>
            <a:off x="-673769" y="274071"/>
            <a:ext cx="4026569" cy="461665"/>
          </a:xfrm>
          <a:prstGeom prst="rect">
            <a:avLst/>
          </a:prstGeom>
          <a:noFill/>
        </p:spPr>
        <p:txBody>
          <a:bodyPr wrap="square" rtlCol="0">
            <a:spAutoFit/>
          </a:bodyPr>
          <a:lstStyle>
            <a:defPPr>
              <a:defRPr lang="zh-CN"/>
            </a:defPPr>
            <a:lvl1pPr lvl="0" algn="ctr">
              <a:defRPr sz="2400">
                <a:solidFill>
                  <a:srgbClr val="00A2E9"/>
                </a:solidFill>
                <a:latin typeface="微软雅黑" panose="020B0503020204020204" pitchFamily="34" charset="-122"/>
                <a:ea typeface="微软雅黑" panose="020B0503020204020204" pitchFamily="34" charset="-122"/>
              </a:defRPr>
            </a:lvl1pPr>
          </a:lstStyle>
          <a:p>
            <a:pPr lvl="0"/>
            <a:r>
              <a:rPr lang="zh-CN" altLang="en-US" dirty="0"/>
              <a:t>教学反思</a:t>
            </a:r>
          </a:p>
        </p:txBody>
      </p:sp>
    </p:spTree>
    <p:extLst>
      <p:ext uri="{BB962C8B-B14F-4D97-AF65-F5344CB8AC3E}">
        <p14:creationId xmlns:p14="http://schemas.microsoft.com/office/powerpoint/2010/main" val="1774249552"/>
      </p:ext>
    </p:extLst>
  </p:cSld>
  <p:clrMapOvr>
    <a:masterClrMapping/>
  </p:clrMapOvr>
  <p:transition spd="slow" advClick="0" advTm="3000">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78041AE-4545-4426-A31C-0BDF7506602D}" type="datetimeFigureOut">
              <a:rPr lang="zh-CN" altLang="en-US" smtClean="0"/>
              <a:t>2021/9/28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44A59A-A464-4761-A868-D343F36836B9}" type="slidenum">
              <a:rPr lang="zh-CN" altLang="en-US" smtClean="0"/>
              <a:t>‹#›</a:t>
            </a:fld>
            <a:endParaRPr lang="zh-CN" altLang="en-US"/>
          </a:p>
        </p:txBody>
      </p:sp>
    </p:spTree>
    <p:extLst>
      <p:ext uri="{BB962C8B-B14F-4D97-AF65-F5344CB8AC3E}">
        <p14:creationId xmlns:p14="http://schemas.microsoft.com/office/powerpoint/2010/main" val="2664790119"/>
      </p:ext>
    </p:extLst>
  </p:cSld>
  <p:clrMapOvr>
    <a:masterClrMapping/>
  </p:clrMapOvr>
  <p:transition spd="slow" advClick="0" advTm="3000">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78041AE-4545-4426-A31C-0BDF7506602D}" type="datetimeFigureOut">
              <a:rPr lang="zh-CN" altLang="en-US" smtClean="0"/>
              <a:t>2021/9/28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44A59A-A464-4761-A868-D343F36836B9}" type="slidenum">
              <a:rPr lang="zh-CN" altLang="en-US" smtClean="0"/>
              <a:t>‹#›</a:t>
            </a:fld>
            <a:endParaRPr lang="zh-CN" altLang="en-US"/>
          </a:p>
        </p:txBody>
      </p:sp>
    </p:spTree>
    <p:extLst>
      <p:ext uri="{BB962C8B-B14F-4D97-AF65-F5344CB8AC3E}">
        <p14:creationId xmlns:p14="http://schemas.microsoft.com/office/powerpoint/2010/main" val="1531550319"/>
      </p:ext>
    </p:extLst>
  </p:cSld>
  <p:clrMapOvr>
    <a:masterClrMapping/>
  </p:clrMapOvr>
  <p:transition spd="slow" advClick="0" advTm="3000">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78041AE-4545-4426-A31C-0BDF7506602D}" type="datetimeFigureOut">
              <a:rPr lang="zh-CN" altLang="en-US" smtClean="0"/>
              <a:t>2021/9/28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44A59A-A464-4761-A868-D343F36836B9}" type="slidenum">
              <a:rPr lang="zh-CN" altLang="en-US" smtClean="0"/>
              <a:t>‹#›</a:t>
            </a:fld>
            <a:endParaRPr lang="zh-CN" altLang="en-US"/>
          </a:p>
        </p:txBody>
      </p:sp>
    </p:spTree>
    <p:extLst>
      <p:ext uri="{BB962C8B-B14F-4D97-AF65-F5344CB8AC3E}">
        <p14:creationId xmlns:p14="http://schemas.microsoft.com/office/powerpoint/2010/main" val="276019423"/>
      </p:ext>
    </p:extLst>
  </p:cSld>
  <p:clrMapOvr>
    <a:masterClrMapping/>
  </p:clrMapOvr>
  <p:transition spd="slow" advClick="0" advTm="3000">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411501"/>
      </p:ext>
    </p:extLst>
  </p:cSld>
  <p:clrMapOvr>
    <a:masterClrMapping/>
  </p:clrMapOvr>
  <p:transition spd="slow" advClick="0" advTm="3000">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12367"/>
      </p:ext>
    </p:extLst>
  </p:cSld>
  <p:clrMapOvr>
    <a:masterClrMapping/>
  </p:clrMapOvr>
  <p:transition spd="slow" advClick="0" advTm="3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78041AE-4545-4426-A31C-0BDF7506602D}" type="datetimeFigureOut">
              <a:rPr lang="zh-CN" altLang="en-US" smtClean="0"/>
              <a:t>2021/9/28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44A59A-A464-4761-A868-D343F36836B9}" type="slidenum">
              <a:rPr lang="zh-CN" altLang="en-US" smtClean="0"/>
              <a:t>‹#›</a:t>
            </a:fld>
            <a:endParaRPr lang="zh-CN" altLang="en-US"/>
          </a:p>
        </p:txBody>
      </p:sp>
    </p:spTree>
    <p:extLst>
      <p:ext uri="{BB962C8B-B14F-4D97-AF65-F5344CB8AC3E}">
        <p14:creationId xmlns:p14="http://schemas.microsoft.com/office/powerpoint/2010/main" val="3425082534"/>
      </p:ext>
    </p:extLst>
  </p:cSld>
  <p:clrMapOvr>
    <a:masterClrMapping/>
  </p:clrMapOvr>
  <p:transition spd="slow" advClick="0" advTm="3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78041AE-4545-4426-A31C-0BDF7506602D}" type="datetimeFigureOut">
              <a:rPr lang="zh-CN" altLang="en-US" smtClean="0"/>
              <a:t>2021/9/28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444A59A-A464-4761-A868-D343F36836B9}" type="slidenum">
              <a:rPr lang="zh-CN" altLang="en-US" smtClean="0"/>
              <a:t>‹#›</a:t>
            </a:fld>
            <a:endParaRPr lang="zh-CN" altLang="en-US"/>
          </a:p>
        </p:txBody>
      </p:sp>
    </p:spTree>
    <p:extLst>
      <p:ext uri="{BB962C8B-B14F-4D97-AF65-F5344CB8AC3E}">
        <p14:creationId xmlns:p14="http://schemas.microsoft.com/office/powerpoint/2010/main" val="3252237431"/>
      </p:ext>
    </p:extLst>
  </p:cSld>
  <p:clrMapOvr>
    <a:masterClrMapping/>
  </p:clrMapOvr>
  <p:transition spd="slow" advClick="0" advTm="3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78041AE-4545-4426-A31C-0BDF7506602D}" type="datetimeFigureOut">
              <a:rPr lang="zh-CN" altLang="en-US" smtClean="0"/>
              <a:t>2021/9/28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444A59A-A464-4761-A868-D343F36836B9}" type="slidenum">
              <a:rPr lang="zh-CN" altLang="en-US" smtClean="0"/>
              <a:t>‹#›</a:t>
            </a:fld>
            <a:endParaRPr lang="zh-CN" altLang="en-US"/>
          </a:p>
        </p:txBody>
      </p:sp>
    </p:spTree>
    <p:extLst>
      <p:ext uri="{BB962C8B-B14F-4D97-AF65-F5344CB8AC3E}">
        <p14:creationId xmlns:p14="http://schemas.microsoft.com/office/powerpoint/2010/main" val="874883867"/>
      </p:ext>
    </p:extLst>
  </p:cSld>
  <p:clrMapOvr>
    <a:masterClrMapping/>
  </p:clrMapOvr>
  <p:transition spd="slow" advClick="0" advTm="3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78041AE-4545-4426-A31C-0BDF7506602D}" type="datetimeFigureOut">
              <a:rPr lang="zh-CN" altLang="en-US" smtClean="0"/>
              <a:t>2021/9/28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444A59A-A464-4761-A868-D343F36836B9}" type="slidenum">
              <a:rPr lang="zh-CN" altLang="en-US" smtClean="0"/>
              <a:t>‹#›</a:t>
            </a:fld>
            <a:endParaRPr lang="zh-CN" altLang="en-US"/>
          </a:p>
        </p:txBody>
      </p:sp>
    </p:spTree>
    <p:extLst>
      <p:ext uri="{BB962C8B-B14F-4D97-AF65-F5344CB8AC3E}">
        <p14:creationId xmlns:p14="http://schemas.microsoft.com/office/powerpoint/2010/main" val="1686355331"/>
      </p:ext>
    </p:extLst>
  </p:cSld>
  <p:clrMapOvr>
    <a:masterClrMapping/>
  </p:clrMapOvr>
  <p:transition spd="slow" advClick="0" advTm="3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78041AE-4545-4426-A31C-0BDF7506602D}" type="datetimeFigureOut">
              <a:rPr lang="zh-CN" altLang="en-US" smtClean="0"/>
              <a:t>2021/9/28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444A59A-A464-4761-A868-D343F36836B9}" type="slidenum">
              <a:rPr lang="zh-CN" altLang="en-US" smtClean="0"/>
              <a:t>‹#›</a:t>
            </a:fld>
            <a:endParaRPr lang="zh-CN" altLang="en-US"/>
          </a:p>
        </p:txBody>
      </p:sp>
    </p:spTree>
    <p:extLst>
      <p:ext uri="{BB962C8B-B14F-4D97-AF65-F5344CB8AC3E}">
        <p14:creationId xmlns:p14="http://schemas.microsoft.com/office/powerpoint/2010/main" val="3378838161"/>
      </p:ext>
    </p:extLst>
  </p:cSld>
  <p:clrMapOvr>
    <a:masterClrMapping/>
  </p:clrMapOvr>
  <p:transition spd="slow" advClick="0" advTm="3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8041AE-4545-4426-A31C-0BDF7506602D}" type="datetimeFigureOut">
              <a:rPr lang="zh-CN" altLang="en-US" smtClean="0"/>
              <a:t>2021/9/28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444A59A-A464-4761-A868-D343F36836B9}" type="slidenum">
              <a:rPr lang="zh-CN" altLang="en-US" smtClean="0"/>
              <a:t>‹#›</a:t>
            </a:fld>
            <a:endParaRPr lang="zh-CN" altLang="en-US"/>
          </a:p>
        </p:txBody>
      </p:sp>
    </p:spTree>
    <p:extLst>
      <p:ext uri="{BB962C8B-B14F-4D97-AF65-F5344CB8AC3E}">
        <p14:creationId xmlns:p14="http://schemas.microsoft.com/office/powerpoint/2010/main" val="579018054"/>
      </p:ext>
    </p:extLst>
  </p:cSld>
  <p:clrMapOvr>
    <a:masterClrMapping/>
  </p:clrMapOvr>
  <p:transition spd="slow" advClick="0" advTm="3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rgbClr val="E5F7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a:stretch>
            <a:fillRect/>
          </a:stretch>
        </p:blipFill>
        <p:spPr>
          <a:xfrm flipH="1">
            <a:off x="208547" y="0"/>
            <a:ext cx="5327905" cy="6858000"/>
          </a:xfrm>
          <a:prstGeom prst="rect">
            <a:avLst/>
          </a:prstGeom>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99217" y="-352927"/>
            <a:ext cx="7680647" cy="7515725"/>
          </a:xfrm>
          <a:prstGeom prst="rect">
            <a:avLst/>
          </a:prstGeom>
        </p:spPr>
      </p:pic>
      <p:sp>
        <p:nvSpPr>
          <p:cNvPr id="3" name="文本占位符 2"/>
          <p:cNvSpPr>
            <a:spLocks noGrp="1"/>
          </p:cNvSpPr>
          <p:nvPr>
            <p:ph type="body" sz="quarter" idx="10" hasCustomPrompt="1"/>
          </p:nvPr>
        </p:nvSpPr>
        <p:spPr>
          <a:xfrm>
            <a:off x="4550158" y="2517335"/>
            <a:ext cx="6051216" cy="939800"/>
          </a:xfrm>
        </p:spPr>
        <p:txBody>
          <a:bodyPr>
            <a:noAutofit/>
          </a:bodyPr>
          <a:lstStyle>
            <a:lvl1pPr marL="0" indent="0" algn="ctr">
              <a:buNone/>
              <a:defRPr sz="6600" b="1">
                <a:solidFill>
                  <a:srgbClr val="00A2E9"/>
                </a:solidFill>
                <a:latin typeface="微软雅黑" panose="020B0503020204020204" pitchFamily="34" charset="-122"/>
                <a:ea typeface="微软雅黑" panose="020B0503020204020204" pitchFamily="34" charset="-122"/>
              </a:defRPr>
            </a:lvl1pPr>
          </a:lstStyle>
          <a:p>
            <a:pPr lvl="0"/>
            <a:r>
              <a:rPr lang="en-US" altLang="zh-CN" dirty="0"/>
              <a:t>ONE</a:t>
            </a:r>
          </a:p>
        </p:txBody>
      </p:sp>
      <p:sp>
        <p:nvSpPr>
          <p:cNvPr id="8" name="文本占位符 2"/>
          <p:cNvSpPr>
            <a:spLocks noGrp="1"/>
          </p:cNvSpPr>
          <p:nvPr>
            <p:ph type="body" sz="quarter" idx="11" hasCustomPrompt="1"/>
          </p:nvPr>
        </p:nvSpPr>
        <p:spPr>
          <a:xfrm>
            <a:off x="4550158" y="3660335"/>
            <a:ext cx="6051216" cy="939800"/>
          </a:xfrm>
        </p:spPr>
        <p:txBody>
          <a:bodyPr/>
          <a:lstStyle>
            <a:lvl1pPr marL="0" indent="0" algn="ctr">
              <a:buNone/>
              <a:defRPr sz="6600" b="1" baseline="0">
                <a:solidFill>
                  <a:srgbClr val="00A2E9"/>
                </a:solidFill>
                <a:latin typeface="微软雅黑" panose="020B0503020204020204" pitchFamily="34" charset="-122"/>
                <a:ea typeface="微软雅黑" panose="020B0503020204020204" pitchFamily="34" charset="-122"/>
              </a:defRPr>
            </a:lvl1pPr>
          </a:lstStyle>
          <a:p>
            <a:pPr lvl="0"/>
            <a:r>
              <a:rPr lang="zh-CN" altLang="en-US" dirty="0"/>
              <a:t>标题</a:t>
            </a:r>
            <a:endParaRPr lang="en-US" altLang="zh-CN" dirty="0"/>
          </a:p>
        </p:txBody>
      </p:sp>
    </p:spTree>
    <p:extLst>
      <p:ext uri="{BB962C8B-B14F-4D97-AF65-F5344CB8AC3E}">
        <p14:creationId xmlns:p14="http://schemas.microsoft.com/office/powerpoint/2010/main" val="2073704638"/>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par>
                          <p:cTn id="8" fill="hold">
                            <p:stCondLst>
                              <p:cond delay="225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250"/>
                                        <p:tgtEl>
                                          <p:spTgt spid="5"/>
                                        </p:tgtEl>
                                      </p:cBhvr>
                                    </p:animEffect>
                                  </p:childTnLst>
                                </p:cTn>
                              </p:par>
                            </p:childTnLst>
                          </p:cTn>
                        </p:par>
                        <p:par>
                          <p:cTn id="12" fill="hold">
                            <p:stCondLst>
                              <p:cond delay="35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250"/>
                                        <p:tgtEl>
                                          <p:spTgt spid="6"/>
                                        </p:tgtEl>
                                      </p:cBhvr>
                                    </p:animEffect>
                                  </p:childTnLst>
                                </p:cTn>
                              </p:par>
                            </p:childTnLst>
                          </p:cTn>
                        </p:par>
                        <p:par>
                          <p:cTn id="16" fill="hold">
                            <p:stCondLst>
                              <p:cond delay="4750"/>
                            </p:stCondLst>
                            <p:childTnLst>
                              <p:par>
                                <p:cTn id="17" presetID="10" presetClass="entr" presetSubtype="0"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par>
                          <p:cTn id="20" fill="hold">
                            <p:stCondLst>
                              <p:cond delay="525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E5F7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74849" y="160421"/>
            <a:ext cx="1635888" cy="1757365"/>
          </a:xfrm>
          <a:prstGeom prst="rect">
            <a:avLst/>
          </a:prstGeom>
        </p:spPr>
      </p:pic>
      <p:sp>
        <p:nvSpPr>
          <p:cNvPr id="2" name="文本框 1"/>
          <p:cNvSpPr txBox="1"/>
          <p:nvPr userDrawn="1"/>
        </p:nvSpPr>
        <p:spPr>
          <a:xfrm>
            <a:off x="-433138" y="418450"/>
            <a:ext cx="4026569" cy="461665"/>
          </a:xfrm>
          <a:prstGeom prst="rect">
            <a:avLst/>
          </a:prstGeom>
          <a:noFill/>
        </p:spPr>
        <p:txBody>
          <a:bodyPr wrap="square" rtlCol="0">
            <a:spAutoFit/>
          </a:bodyPr>
          <a:lstStyle>
            <a:defPPr>
              <a:defRPr lang="zh-CN"/>
            </a:defPPr>
            <a:lvl1pPr algn="ctr">
              <a:defRPr sz="2400">
                <a:solidFill>
                  <a:srgbClr val="B58B6F"/>
                </a:solidFill>
                <a:latin typeface="微软雅黑" panose="020B0503020204020204" pitchFamily="34" charset="-122"/>
                <a:ea typeface="微软雅黑" panose="020B0503020204020204" pitchFamily="34" charset="-122"/>
              </a:defRPr>
            </a:lvl1pPr>
          </a:lstStyle>
          <a:p>
            <a:pPr lvl="0"/>
            <a:r>
              <a:rPr lang="zh-CN" altLang="en-US">
                <a:solidFill>
                  <a:srgbClr val="00A2E9"/>
                </a:solidFill>
              </a:rPr>
              <a:t>教学分析</a:t>
            </a:r>
          </a:p>
        </p:txBody>
      </p:sp>
    </p:spTree>
    <p:extLst>
      <p:ext uri="{BB962C8B-B14F-4D97-AF65-F5344CB8AC3E}">
        <p14:creationId xmlns:p14="http://schemas.microsoft.com/office/powerpoint/2010/main" val="2242024771"/>
      </p:ext>
    </p:extLst>
  </p:cSld>
  <p:clrMapOvr>
    <a:masterClrMapping/>
  </p:clrMapOvr>
  <p:transition spd="slow" advClick="0" advTm="3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9Slide.vn - 2019">
            <a:extLst>
              <a:ext uri="{FF2B5EF4-FFF2-40B4-BE49-F238E27FC236}">
                <a16:creationId xmlns:a16="http://schemas.microsoft.com/office/drawing/2014/main" id="{9DDD7958-7214-4550-A3CB-20030140C794}"/>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8041AE-4545-4426-A31C-0BDF7506602D}" type="datetimeFigureOut">
              <a:rPr lang="zh-CN" altLang="en-US" smtClean="0"/>
              <a:t>2021/9/28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44A59A-A464-4761-A868-D343F36836B9}" type="slidenum">
              <a:rPr lang="zh-CN" altLang="en-US" smtClean="0"/>
              <a:t>‹#›</a:t>
            </a:fld>
            <a:endParaRPr lang="zh-CN" altLang="en-US"/>
          </a:p>
        </p:txBody>
      </p:sp>
    </p:spTree>
    <p:extLst>
      <p:ext uri="{BB962C8B-B14F-4D97-AF65-F5344CB8AC3E}">
        <p14:creationId xmlns:p14="http://schemas.microsoft.com/office/powerpoint/2010/main" val="4231428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2" r:id="rId9"/>
    <p:sldLayoutId id="2147483663" r:id="rId10"/>
    <p:sldLayoutId id="2147483664" r:id="rId11"/>
    <p:sldLayoutId id="2147483665" r:id="rId12"/>
    <p:sldLayoutId id="2147483657" r:id="rId13"/>
    <p:sldLayoutId id="2147483658" r:id="rId14"/>
    <p:sldLayoutId id="2147483659" r:id="rId15"/>
    <p:sldLayoutId id="2147483666" r:id="rId16"/>
    <p:sldLayoutId id="2147483667" r:id="rId17"/>
  </p:sldLayoutIdLst>
  <p:transition spd="slow" advClick="0" advTm="3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slideLayout" Target="../slideLayouts/slideLayout10.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tags" Target="../tags/tag68.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3" Type="http://schemas.openxmlformats.org/officeDocument/2006/relationships/tags" Target="../tags/tag71.xml"/><Relationship Id="rId21" Type="http://schemas.openxmlformats.org/officeDocument/2006/relationships/notesSlide" Target="../notesSlides/notesSlide12.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slideLayout" Target="../slideLayouts/slideLayout1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tags" Target="../tags/tag87.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tags" Target="../tags/tag95.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notesSlide" Target="../notesSlides/notesSlide14.xml"/><Relationship Id="rId5" Type="http://schemas.openxmlformats.org/officeDocument/2006/relationships/tags" Target="../tags/tag92.xml"/><Relationship Id="rId10" Type="http://schemas.openxmlformats.org/officeDocument/2006/relationships/slideLayout" Target="../slideLayouts/slideLayout11.xml"/><Relationship Id="rId4" Type="http://schemas.openxmlformats.org/officeDocument/2006/relationships/tags" Target="../tags/tag91.xml"/><Relationship Id="rId9" Type="http://schemas.openxmlformats.org/officeDocument/2006/relationships/tags" Target="../tags/tag96.xml"/></Relationships>
</file>

<file path=ppt/slides/_rels/slide15.xml.rels><?xml version="1.0" encoding="UTF-8" standalone="yes"?>
<Relationships xmlns="http://schemas.openxmlformats.org/package/2006/relationships"><Relationship Id="rId8" Type="http://schemas.openxmlformats.org/officeDocument/2006/relationships/tags" Target="../tags/tag104.xml"/><Relationship Id="rId3" Type="http://schemas.openxmlformats.org/officeDocument/2006/relationships/tags" Target="../tags/tag99.xml"/><Relationship Id="rId7" Type="http://schemas.openxmlformats.org/officeDocument/2006/relationships/tags" Target="../tags/tag103.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5" Type="http://schemas.openxmlformats.org/officeDocument/2006/relationships/tags" Target="../tags/tag101.xml"/><Relationship Id="rId10" Type="http://schemas.openxmlformats.org/officeDocument/2006/relationships/notesSlide" Target="../notesSlides/notesSlide15.xml"/><Relationship Id="rId4" Type="http://schemas.openxmlformats.org/officeDocument/2006/relationships/tags" Target="../tags/tag100.xml"/><Relationship Id="rId9"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tags" Target="../tags/tag112.xml"/><Relationship Id="rId3" Type="http://schemas.openxmlformats.org/officeDocument/2006/relationships/tags" Target="../tags/tag107.xml"/><Relationship Id="rId7" Type="http://schemas.openxmlformats.org/officeDocument/2006/relationships/tags" Target="../tags/tag111.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10" Type="http://schemas.openxmlformats.org/officeDocument/2006/relationships/notesSlide" Target="../notesSlides/notesSlide20.xml"/><Relationship Id="rId4" Type="http://schemas.openxmlformats.org/officeDocument/2006/relationships/tags" Target="../tags/tag108.xml"/><Relationship Id="rId9"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115.xml"/><Relationship Id="rId7" Type="http://schemas.openxmlformats.org/officeDocument/2006/relationships/slideLayout" Target="../slideLayouts/slideLayout12.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5" Type="http://schemas.openxmlformats.org/officeDocument/2006/relationships/tags" Target="../tags/tag117.xml"/><Relationship Id="rId4" Type="http://schemas.openxmlformats.org/officeDocument/2006/relationships/tags" Target="../tags/tag1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notesSlide" Target="../notesSlides/notesSlide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slideLayout" Target="../slideLayouts/slideLayout9.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7.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3" Type="http://schemas.openxmlformats.org/officeDocument/2006/relationships/tags" Target="../tags/tag27.xml"/><Relationship Id="rId21" Type="http://schemas.openxmlformats.org/officeDocument/2006/relationships/tags" Target="../tags/tag45.xml"/><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tags" Target="../tags/tag44.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notesSlide" Target="../notesSlides/notesSlide7.xml"/><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slideLayout" Target="../slideLayouts/slideLayout9.xml"/><Relationship Id="rId10" Type="http://schemas.openxmlformats.org/officeDocument/2006/relationships/tags" Target="../tags/tag34.xml"/><Relationship Id="rId19" Type="http://schemas.openxmlformats.org/officeDocument/2006/relationships/tags" Target="../tags/tag43.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tags" Target="../tags/tag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notesSlide" Target="../notesSlides/notesSlide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slideLayout" Target="../slideLayouts/slideLayout10.xml"/><Relationship Id="rId5" Type="http://schemas.openxmlformats.org/officeDocument/2006/relationships/tags" Target="../tags/tag51.xml"/><Relationship Id="rId10" Type="http://schemas.openxmlformats.org/officeDocument/2006/relationships/tags" Target="../tags/tag56.xml"/><Relationship Id="rId4" Type="http://schemas.openxmlformats.org/officeDocument/2006/relationships/tags" Target="../tags/tag50.xml"/><Relationship Id="rId9" Type="http://schemas.openxmlformats.org/officeDocument/2006/relationships/tags" Target="../tags/tag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E5F7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76463"/>
            <a:ext cx="7078984" cy="6858000"/>
          </a:xfrm>
          <a:prstGeom prst="rect">
            <a:avLst/>
          </a:prstGeom>
        </p:spPr>
      </p:pic>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6912" y="128337"/>
            <a:ext cx="2245488" cy="2412232"/>
          </a:xfrm>
          <a:prstGeom prst="rect">
            <a:avLst/>
          </a:prstGeom>
        </p:spPr>
      </p:pic>
      <p:sp>
        <p:nvSpPr>
          <p:cNvPr id="5" name="文本框 4"/>
          <p:cNvSpPr txBox="1"/>
          <p:nvPr/>
        </p:nvSpPr>
        <p:spPr>
          <a:xfrm>
            <a:off x="6618990" y="3067864"/>
            <a:ext cx="5435844" cy="1015663"/>
          </a:xfrm>
          <a:prstGeom prst="rect">
            <a:avLst/>
          </a:prstGeom>
          <a:noFill/>
        </p:spPr>
        <p:txBody>
          <a:bodyPr wrap="square" rtlCol="0">
            <a:spAutoFit/>
          </a:bodyPr>
          <a:lstStyle/>
          <a:p>
            <a:pPr algn="ctr"/>
            <a:r>
              <a:rPr lang="en-US" altLang="zh-CN" sz="6000" b="1">
                <a:solidFill>
                  <a:srgbClr val="FFCA8B"/>
                </a:solidFill>
                <a:latin typeface="Tahoma" panose="020B0604030504040204" pitchFamily="34" charset="0"/>
                <a:ea typeface="Tahoma" panose="020B0604030504040204" pitchFamily="34" charset="0"/>
                <a:cs typeface="Tahoma" panose="020B0604030504040204" pitchFamily="34" charset="0"/>
              </a:rPr>
              <a:t>Chào cả lớp</a:t>
            </a:r>
            <a:endParaRPr lang="zh-CN" altLang="en-US" sz="6000" b="1">
              <a:solidFill>
                <a:srgbClr val="FFCA8B"/>
              </a:solidFill>
              <a:latin typeface="Tahoma" panose="020B0604030504040204" pitchFamily="34" charset="0"/>
              <a:ea typeface="微软雅黑" panose="020B0503020204020204" pitchFamily="34" charset="-122"/>
              <a:cs typeface="Tahoma" panose="020B0604030504040204" pitchFamily="34" charset="0"/>
            </a:endParaRPr>
          </a:p>
        </p:txBody>
      </p:sp>
      <p:sp>
        <p:nvSpPr>
          <p:cNvPr id="6" name="文本框 5"/>
          <p:cNvSpPr txBox="1"/>
          <p:nvPr/>
        </p:nvSpPr>
        <p:spPr>
          <a:xfrm>
            <a:off x="6887910" y="4983264"/>
            <a:ext cx="4990744" cy="400110"/>
          </a:xfrm>
          <a:prstGeom prst="rect">
            <a:avLst/>
          </a:prstGeom>
          <a:noFill/>
        </p:spPr>
        <p:txBody>
          <a:bodyPr wrap="square" rtlCol="0">
            <a:spAutoFit/>
          </a:bodyPr>
          <a:lstStyle/>
          <a:p>
            <a:pPr algn="ctr"/>
            <a:r>
              <a:rPr lang="en-US" altLang="zh-CN" sz="2000" b="1">
                <a:solidFill>
                  <a:srgbClr val="C00000"/>
                </a:solidFill>
                <a:latin typeface="Segoe UI Symbol" panose="020B0502040204020203" pitchFamily="34" charset="0"/>
                <a:ea typeface="Segoe UI Symbol" panose="020B0502040204020203" pitchFamily="34" charset="0"/>
              </a:rPr>
              <a:t>Giáo viên:.....</a:t>
            </a:r>
            <a:r>
              <a:rPr lang="zh-CN" altLang="en-US" sz="2000" b="1">
                <a:solidFill>
                  <a:srgbClr val="C00000"/>
                </a:solidFill>
                <a:latin typeface="Segoe UI Symbol" panose="020B0502040204020203" pitchFamily="34" charset="0"/>
                <a:ea typeface="微软雅黑" panose="020B0503020204020204" pitchFamily="34" charset="-122"/>
              </a:rPr>
              <a:t>       </a:t>
            </a:r>
            <a:r>
              <a:rPr lang="en-US" altLang="zh-CN" sz="2000" b="1">
                <a:solidFill>
                  <a:srgbClr val="C00000"/>
                </a:solidFill>
                <a:latin typeface="Segoe UI Symbol" panose="020B0502040204020203" pitchFamily="34" charset="0"/>
                <a:ea typeface="Segoe UI Symbol" panose="020B0502040204020203" pitchFamily="34" charset="0"/>
              </a:rPr>
              <a:t>Lớp: ....</a:t>
            </a:r>
            <a:endParaRPr lang="zh-CN" altLang="en-US" sz="2000" b="1" dirty="0">
              <a:solidFill>
                <a:srgbClr val="C00000"/>
              </a:solidFill>
              <a:latin typeface="Segoe UI Symbol" panose="020B0502040204020203" pitchFamily="34" charset="0"/>
              <a:ea typeface="微软雅黑" panose="020B0503020204020204" pitchFamily="34" charset="-122"/>
            </a:endParaRPr>
          </a:p>
        </p:txBody>
      </p:sp>
      <p:pic>
        <p:nvPicPr>
          <p:cNvPr id="8" name="May Second - True Lo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230728" y="1930969"/>
            <a:ext cx="609600" cy="609600"/>
          </a:xfrm>
          <a:prstGeom prst="rect">
            <a:avLst/>
          </a:prstGeom>
        </p:spPr>
      </p:pic>
    </p:spTree>
    <p:extLst>
      <p:ext uri="{BB962C8B-B14F-4D97-AF65-F5344CB8AC3E}">
        <p14:creationId xmlns:p14="http://schemas.microsoft.com/office/powerpoint/2010/main" val="1151883608"/>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250"/>
                                        <p:tgtEl>
                                          <p:spTgt spid="4"/>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250"/>
                                        <p:tgtEl>
                                          <p:spTgt spid="2"/>
                                        </p:tgtEl>
                                      </p:cBhvr>
                                    </p:animEffect>
                                  </p:childTnLst>
                                </p:cTn>
                              </p:par>
                            </p:childTnLst>
                          </p:cTn>
                        </p:par>
                        <p:par>
                          <p:cTn id="15" fill="hold">
                            <p:stCondLst>
                              <p:cond delay="25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250"/>
                                        <p:tgtEl>
                                          <p:spTgt spid="3"/>
                                        </p:tgtEl>
                                      </p:cBhvr>
                                    </p:animEffect>
                                  </p:childTnLst>
                                </p:cTn>
                              </p:par>
                            </p:childTnLst>
                          </p:cTn>
                        </p:par>
                        <p:par>
                          <p:cTn id="19" fill="hold">
                            <p:stCondLst>
                              <p:cond delay="375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7" repeatCount="indefinite" fill="remove" display="0">
                  <p:stCondLst>
                    <p:cond delay="indefinite"/>
                  </p:stCondLst>
                  <p:endCondLst>
                    <p:cond evt="onStopAudio" delay="0">
                      <p:tgtEl>
                        <p:sldTgt/>
                      </p:tgtEl>
                    </p:cond>
                  </p:endCondLst>
                </p:cTn>
                <p:tgtEl>
                  <p:spTgt spid="8"/>
                </p:tgtEl>
              </p:cMediaNode>
            </p:audio>
          </p:childTnLst>
        </p:cTn>
      </p:par>
    </p:tnLst>
    <p:bldLst>
      <p:bldP spid="4" grpId="0" animBg="1"/>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p:nvPr>
            <p:custDataLst>
              <p:tags r:id="rId1"/>
            </p:custDataLst>
          </p:nvPr>
        </p:nvSpPr>
        <p:spPr>
          <a:xfrm rot="16200000">
            <a:off x="2975213" y="3794431"/>
            <a:ext cx="2200775" cy="220077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lIns="36000" tIns="36000" rIns="108000" anchor="ctr"/>
          <a:lstStyle/>
          <a:p>
            <a:pPr algn="ctr">
              <a:lnSpc>
                <a:spcPts val="1500"/>
              </a:lnSpc>
              <a:defRPr/>
            </a:pPr>
            <a:endParaRPr lang="th-TH" sz="1200" dirty="0">
              <a:solidFill>
                <a:prstClr val="white"/>
              </a:solidFill>
              <a:ea typeface="微软雅黑" panose="020B0503020204020204" pitchFamily="34" charset="-122"/>
            </a:endParaRPr>
          </a:p>
        </p:txBody>
      </p:sp>
      <p:sp>
        <p:nvSpPr>
          <p:cNvPr id="4" name="MH_Other_2"/>
          <p:cNvSpPr/>
          <p:nvPr>
            <p:custDataLst>
              <p:tags r:id="rId2"/>
            </p:custDataLst>
          </p:nvPr>
        </p:nvSpPr>
        <p:spPr>
          <a:xfrm rot="10800000">
            <a:off x="2975211" y="2152651"/>
            <a:ext cx="1566952" cy="1564751"/>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36000" rIns="36000" anchor="ctr"/>
          <a:lstStyle/>
          <a:p>
            <a:pPr algn="ctr">
              <a:lnSpc>
                <a:spcPts val="1500"/>
              </a:lnSpc>
              <a:defRPr/>
            </a:pPr>
            <a:endParaRPr lang="th-TH" sz="1200" dirty="0">
              <a:solidFill>
                <a:prstClr val="white"/>
              </a:solidFill>
              <a:ea typeface="微软雅黑" panose="020B0503020204020204" pitchFamily="34" charset="-122"/>
            </a:endParaRPr>
          </a:p>
        </p:txBody>
      </p:sp>
      <p:sp>
        <p:nvSpPr>
          <p:cNvPr id="5" name="MH_Other_3"/>
          <p:cNvSpPr/>
          <p:nvPr>
            <p:custDataLst>
              <p:tags r:id="rId3"/>
            </p:custDataLst>
          </p:nvPr>
        </p:nvSpPr>
        <p:spPr>
          <a:xfrm>
            <a:off x="1333433" y="3794428"/>
            <a:ext cx="1564752" cy="1566952"/>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rIns="108000" anchor="ctr"/>
          <a:lstStyle/>
          <a:p>
            <a:pPr algn="ctr">
              <a:lnSpc>
                <a:spcPts val="1500"/>
              </a:lnSpc>
              <a:defRPr/>
            </a:pPr>
            <a:endParaRPr lang="th-TH" sz="1200" dirty="0">
              <a:solidFill>
                <a:prstClr val="white"/>
              </a:solidFill>
              <a:ea typeface="微软雅黑" panose="020B0503020204020204" pitchFamily="34" charset="-122"/>
            </a:endParaRPr>
          </a:p>
        </p:txBody>
      </p:sp>
      <p:sp>
        <p:nvSpPr>
          <p:cNvPr id="6" name="MH_Other_4"/>
          <p:cNvSpPr/>
          <p:nvPr>
            <p:custDataLst>
              <p:tags r:id="rId4"/>
            </p:custDataLst>
          </p:nvPr>
        </p:nvSpPr>
        <p:spPr>
          <a:xfrm rot="5400000">
            <a:off x="1324631" y="2168056"/>
            <a:ext cx="1564752" cy="1564752"/>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08000" tIns="36000" rIns="0" anchor="ctr"/>
          <a:lstStyle/>
          <a:p>
            <a:pPr algn="ctr">
              <a:lnSpc>
                <a:spcPts val="1500"/>
              </a:lnSpc>
              <a:defRPr/>
            </a:pPr>
            <a:endParaRPr lang="th-TH" sz="1200" dirty="0">
              <a:solidFill>
                <a:prstClr val="white"/>
              </a:solidFill>
              <a:ea typeface="微软雅黑" panose="020B0503020204020204" pitchFamily="34" charset="-122"/>
            </a:endParaRPr>
          </a:p>
        </p:txBody>
      </p:sp>
      <p:sp>
        <p:nvSpPr>
          <p:cNvPr id="7" name="MH_Other_5"/>
          <p:cNvSpPr>
            <a:spLocks noEditPoints="1"/>
          </p:cNvSpPr>
          <p:nvPr>
            <p:custDataLst>
              <p:tags r:id="rId5"/>
            </p:custDataLst>
          </p:nvPr>
        </p:nvSpPr>
        <p:spPr bwMode="auto">
          <a:xfrm>
            <a:off x="1793397" y="4190569"/>
            <a:ext cx="644827" cy="693243"/>
          </a:xfrm>
          <a:custGeom>
            <a:avLst/>
            <a:gdLst>
              <a:gd name="T0" fmla="*/ 2147483646 w 67"/>
              <a:gd name="T1" fmla="*/ 2147483646 h 72"/>
              <a:gd name="T2" fmla="*/ 2147483646 w 67"/>
              <a:gd name="T3" fmla="*/ 2147483646 h 72"/>
              <a:gd name="T4" fmla="*/ 2147483646 w 67"/>
              <a:gd name="T5" fmla="*/ 2147483646 h 72"/>
              <a:gd name="T6" fmla="*/ 0 w 67"/>
              <a:gd name="T7" fmla="*/ 2147483646 h 72"/>
              <a:gd name="T8" fmla="*/ 0 w 67"/>
              <a:gd name="T9" fmla="*/ 2147483646 h 72"/>
              <a:gd name="T10" fmla="*/ 2147483646 w 67"/>
              <a:gd name="T11" fmla="*/ 2147483646 h 72"/>
              <a:gd name="T12" fmla="*/ 2147483646 w 67"/>
              <a:gd name="T13" fmla="*/ 2147483646 h 72"/>
              <a:gd name="T14" fmla="*/ 2147483646 w 67"/>
              <a:gd name="T15" fmla="*/ 2147483646 h 72"/>
              <a:gd name="T16" fmla="*/ 2147483646 w 67"/>
              <a:gd name="T17" fmla="*/ 0 h 72"/>
              <a:gd name="T18" fmla="*/ 2147483646 w 67"/>
              <a:gd name="T19" fmla="*/ 0 h 72"/>
              <a:gd name="T20" fmla="*/ 2147483646 w 67"/>
              <a:gd name="T21" fmla="*/ 2147483646 h 72"/>
              <a:gd name="T22" fmla="*/ 2147483646 w 67"/>
              <a:gd name="T23" fmla="*/ 2147483646 h 72"/>
              <a:gd name="T24" fmla="*/ 2147483646 w 67"/>
              <a:gd name="T25" fmla="*/ 2147483646 h 72"/>
              <a:gd name="T26" fmla="*/ 2147483646 w 67"/>
              <a:gd name="T27" fmla="*/ 2147483646 h 72"/>
              <a:gd name="T28" fmla="*/ 2147483646 w 67"/>
              <a:gd name="T29" fmla="*/ 0 h 72"/>
              <a:gd name="T30" fmla="*/ 2147483646 w 67"/>
              <a:gd name="T31" fmla="*/ 0 h 72"/>
              <a:gd name="T32" fmla="*/ 2147483646 w 67"/>
              <a:gd name="T33" fmla="*/ 2147483646 h 72"/>
              <a:gd name="T34" fmla="*/ 2147483646 w 67"/>
              <a:gd name="T35" fmla="*/ 2147483646 h 72"/>
              <a:gd name="T36" fmla="*/ 2147483646 w 67"/>
              <a:gd name="T37" fmla="*/ 2147483646 h 72"/>
              <a:gd name="T38" fmla="*/ 2147483646 w 67"/>
              <a:gd name="T39" fmla="*/ 2147483646 h 72"/>
              <a:gd name="T40" fmla="*/ 2147483646 w 67"/>
              <a:gd name="T41" fmla="*/ 2147483646 h 72"/>
              <a:gd name="T42" fmla="*/ 2147483646 w 67"/>
              <a:gd name="T43" fmla="*/ 2147483646 h 72"/>
              <a:gd name="T44" fmla="*/ 2147483646 w 67"/>
              <a:gd name="T45" fmla="*/ 2147483646 h 72"/>
              <a:gd name="T46" fmla="*/ 2147483646 w 67"/>
              <a:gd name="T47" fmla="*/ 2147483646 h 72"/>
              <a:gd name="T48" fmla="*/ 2147483646 w 67"/>
              <a:gd name="T49" fmla="*/ 2147483646 h 72"/>
              <a:gd name="T50" fmla="*/ 2147483646 w 67"/>
              <a:gd name="T51" fmla="*/ 2147483646 h 72"/>
              <a:gd name="T52" fmla="*/ 2147483646 w 67"/>
              <a:gd name="T53" fmla="*/ 2147483646 h 72"/>
              <a:gd name="T54" fmla="*/ 2147483646 w 67"/>
              <a:gd name="T55" fmla="*/ 2147483646 h 72"/>
              <a:gd name="T56" fmla="*/ 2147483646 w 67"/>
              <a:gd name="T57" fmla="*/ 2147483646 h 72"/>
              <a:gd name="T58" fmla="*/ 2147483646 w 67"/>
              <a:gd name="T59" fmla="*/ 2147483646 h 72"/>
              <a:gd name="T60" fmla="*/ 2147483646 w 67"/>
              <a:gd name="T61" fmla="*/ 2147483646 h 72"/>
              <a:gd name="T62" fmla="*/ 2147483646 w 67"/>
              <a:gd name="T63" fmla="*/ 2147483646 h 72"/>
              <a:gd name="T64" fmla="*/ 2147483646 w 67"/>
              <a:gd name="T65" fmla="*/ 2147483646 h 72"/>
              <a:gd name="T66" fmla="*/ 2147483646 w 67"/>
              <a:gd name="T67" fmla="*/ 2147483646 h 72"/>
              <a:gd name="T68" fmla="*/ 2147483646 w 67"/>
              <a:gd name="T69" fmla="*/ 2147483646 h 72"/>
              <a:gd name="T70" fmla="*/ 2147483646 w 67"/>
              <a:gd name="T71" fmla="*/ 2147483646 h 72"/>
              <a:gd name="T72" fmla="*/ 2147483646 w 67"/>
              <a:gd name="T73" fmla="*/ 2147483646 h 72"/>
              <a:gd name="T74" fmla="*/ 2147483646 w 67"/>
              <a:gd name="T75" fmla="*/ 2147483646 h 72"/>
              <a:gd name="T76" fmla="*/ 2147483646 w 67"/>
              <a:gd name="T77" fmla="*/ 2147483646 h 72"/>
              <a:gd name="T78" fmla="*/ 2147483646 w 67"/>
              <a:gd name="T79" fmla="*/ 2147483646 h 72"/>
              <a:gd name="T80" fmla="*/ 2147483646 w 67"/>
              <a:gd name="T81" fmla="*/ 2147483646 h 72"/>
              <a:gd name="T82" fmla="*/ 2147483646 w 67"/>
              <a:gd name="T83" fmla="*/ 2147483646 h 72"/>
              <a:gd name="T84" fmla="*/ 2147483646 w 67"/>
              <a:gd name="T85" fmla="*/ 2147483646 h 72"/>
              <a:gd name="T86" fmla="*/ 2147483646 w 67"/>
              <a:gd name="T87" fmla="*/ 2147483646 h 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737572"/>
              </a:solidFill>
              <a:ea typeface="微软雅黑" panose="020B0503020204020204" pitchFamily="34" charset="-122"/>
            </a:endParaRPr>
          </a:p>
        </p:txBody>
      </p:sp>
      <p:sp>
        <p:nvSpPr>
          <p:cNvPr id="8" name="MH_Other_6"/>
          <p:cNvSpPr>
            <a:spLocks noEditPoints="1"/>
          </p:cNvSpPr>
          <p:nvPr>
            <p:custDataLst>
              <p:tags r:id="rId6"/>
            </p:custDataLst>
          </p:nvPr>
        </p:nvSpPr>
        <p:spPr bwMode="auto">
          <a:xfrm>
            <a:off x="3725678" y="4538291"/>
            <a:ext cx="699847" cy="603012"/>
          </a:xfrm>
          <a:custGeom>
            <a:avLst/>
            <a:gdLst>
              <a:gd name="T0" fmla="*/ 2147483646 w 73"/>
              <a:gd name="T1" fmla="*/ 2147483646 h 63"/>
              <a:gd name="T2" fmla="*/ 2147483646 w 73"/>
              <a:gd name="T3" fmla="*/ 2147483646 h 63"/>
              <a:gd name="T4" fmla="*/ 2147483646 w 73"/>
              <a:gd name="T5" fmla="*/ 2147483646 h 63"/>
              <a:gd name="T6" fmla="*/ 2147483646 w 73"/>
              <a:gd name="T7" fmla="*/ 2147483646 h 63"/>
              <a:gd name="T8" fmla="*/ 2147483646 w 73"/>
              <a:gd name="T9" fmla="*/ 2147483646 h 63"/>
              <a:gd name="T10" fmla="*/ 2147483646 w 73"/>
              <a:gd name="T11" fmla="*/ 2147483646 h 63"/>
              <a:gd name="T12" fmla="*/ 2147483646 w 73"/>
              <a:gd name="T13" fmla="*/ 2147483646 h 63"/>
              <a:gd name="T14" fmla="*/ 2147483646 w 73"/>
              <a:gd name="T15" fmla="*/ 2147483646 h 63"/>
              <a:gd name="T16" fmla="*/ 2147483646 w 73"/>
              <a:gd name="T17" fmla="*/ 2147483646 h 63"/>
              <a:gd name="T18" fmla="*/ 0 w 73"/>
              <a:gd name="T19" fmla="*/ 2147483646 h 63"/>
              <a:gd name="T20" fmla="*/ 0 w 73"/>
              <a:gd name="T21" fmla="*/ 2147483646 h 63"/>
              <a:gd name="T22" fmla="*/ 2147483646 w 73"/>
              <a:gd name="T23" fmla="*/ 0 h 63"/>
              <a:gd name="T24" fmla="*/ 2147483646 w 73"/>
              <a:gd name="T25" fmla="*/ 0 h 63"/>
              <a:gd name="T26" fmla="*/ 2147483646 w 73"/>
              <a:gd name="T27" fmla="*/ 2147483646 h 63"/>
              <a:gd name="T28" fmla="*/ 2147483646 w 73"/>
              <a:gd name="T29" fmla="*/ 2147483646 h 63"/>
              <a:gd name="T30" fmla="*/ 2147483646 w 73"/>
              <a:gd name="T31" fmla="*/ 2147483646 h 63"/>
              <a:gd name="T32" fmla="*/ 2147483646 w 73"/>
              <a:gd name="T33" fmla="*/ 2147483646 h 63"/>
              <a:gd name="T34" fmla="*/ 2147483646 w 73"/>
              <a:gd name="T35" fmla="*/ 2147483646 h 63"/>
              <a:gd name="T36" fmla="*/ 2147483646 w 73"/>
              <a:gd name="T37" fmla="*/ 2147483646 h 63"/>
              <a:gd name="T38" fmla="*/ 2147483646 w 73"/>
              <a:gd name="T39" fmla="*/ 2147483646 h 63"/>
              <a:gd name="T40" fmla="*/ 2147483646 w 73"/>
              <a:gd name="T41" fmla="*/ 2147483646 h 63"/>
              <a:gd name="T42" fmla="*/ 2147483646 w 73"/>
              <a:gd name="T43" fmla="*/ 2147483646 h 63"/>
              <a:gd name="T44" fmla="*/ 2147483646 w 73"/>
              <a:gd name="T45" fmla="*/ 2147483646 h 63"/>
              <a:gd name="T46" fmla="*/ 2147483646 w 73"/>
              <a:gd name="T47" fmla="*/ 2147483646 h 6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737572"/>
              </a:solidFill>
              <a:ea typeface="微软雅黑" panose="020B0503020204020204" pitchFamily="34" charset="-122"/>
            </a:endParaRPr>
          </a:p>
        </p:txBody>
      </p:sp>
      <p:sp>
        <p:nvSpPr>
          <p:cNvPr id="9" name="MH_Other_7"/>
          <p:cNvSpPr>
            <a:spLocks noEditPoints="1"/>
          </p:cNvSpPr>
          <p:nvPr>
            <p:custDataLst>
              <p:tags r:id="rId7"/>
            </p:custDataLst>
          </p:nvPr>
        </p:nvSpPr>
        <p:spPr bwMode="auto">
          <a:xfrm>
            <a:off x="3408766" y="2687437"/>
            <a:ext cx="699847" cy="528187"/>
          </a:xfrm>
          <a:custGeom>
            <a:avLst/>
            <a:gdLst>
              <a:gd name="T0" fmla="*/ 2147483646 w 158"/>
              <a:gd name="T1" fmla="*/ 2147483646 h 119"/>
              <a:gd name="T2" fmla="*/ 0 w 158"/>
              <a:gd name="T3" fmla="*/ 2147483646 h 119"/>
              <a:gd name="T4" fmla="*/ 0 w 158"/>
              <a:gd name="T5" fmla="*/ 0 h 119"/>
              <a:gd name="T6" fmla="*/ 2147483646 w 158"/>
              <a:gd name="T7" fmla="*/ 0 h 119"/>
              <a:gd name="T8" fmla="*/ 2147483646 w 158"/>
              <a:gd name="T9" fmla="*/ 2147483646 h 119"/>
              <a:gd name="T10" fmla="*/ 2147483646 w 158"/>
              <a:gd name="T11" fmla="*/ 2147483646 h 119"/>
              <a:gd name="T12" fmla="*/ 2147483646 w 158"/>
              <a:gd name="T13" fmla="*/ 2147483646 h 119"/>
              <a:gd name="T14" fmla="*/ 2147483646 w 158"/>
              <a:gd name="T15" fmla="*/ 2147483646 h 119"/>
              <a:gd name="T16" fmla="*/ 2147483646 w 158"/>
              <a:gd name="T17" fmla="*/ 2147483646 h 119"/>
              <a:gd name="T18" fmla="*/ 2147483646 w 158"/>
              <a:gd name="T19" fmla="*/ 2147483646 h 119"/>
              <a:gd name="T20" fmla="*/ 2147483646 w 158"/>
              <a:gd name="T21" fmla="*/ 2147483646 h 119"/>
              <a:gd name="T22" fmla="*/ 2147483646 w 158"/>
              <a:gd name="T23" fmla="*/ 2147483646 h 119"/>
              <a:gd name="T24" fmla="*/ 2147483646 w 158"/>
              <a:gd name="T25" fmla="*/ 2147483646 h 119"/>
              <a:gd name="T26" fmla="*/ 2147483646 w 158"/>
              <a:gd name="T27" fmla="*/ 2147483646 h 119"/>
              <a:gd name="T28" fmla="*/ 2147483646 w 158"/>
              <a:gd name="T29" fmla="*/ 2147483646 h 119"/>
              <a:gd name="T30" fmla="*/ 2147483646 w 158"/>
              <a:gd name="T31" fmla="*/ 2147483646 h 119"/>
              <a:gd name="T32" fmla="*/ 2147483646 w 158"/>
              <a:gd name="T33" fmla="*/ 2147483646 h 119"/>
              <a:gd name="T34" fmla="*/ 2147483646 w 158"/>
              <a:gd name="T35" fmla="*/ 2147483646 h 119"/>
              <a:gd name="T36" fmla="*/ 2147483646 w 158"/>
              <a:gd name="T37" fmla="*/ 2147483646 h 119"/>
              <a:gd name="T38" fmla="*/ 2147483646 w 158"/>
              <a:gd name="T39" fmla="*/ 2147483646 h 119"/>
              <a:gd name="T40" fmla="*/ 2147483646 w 158"/>
              <a:gd name="T41" fmla="*/ 2147483646 h 119"/>
              <a:gd name="T42" fmla="*/ 2147483646 w 158"/>
              <a:gd name="T43" fmla="*/ 2147483646 h 119"/>
              <a:gd name="T44" fmla="*/ 2147483646 w 158"/>
              <a:gd name="T45" fmla="*/ 2147483646 h 119"/>
              <a:gd name="T46" fmla="*/ 2147483646 w 158"/>
              <a:gd name="T47" fmla="*/ 2147483646 h 119"/>
              <a:gd name="T48" fmla="*/ 2147483646 w 158"/>
              <a:gd name="T49" fmla="*/ 2147483646 h 119"/>
              <a:gd name="T50" fmla="*/ 2147483646 w 158"/>
              <a:gd name="T51" fmla="*/ 2147483646 h 119"/>
              <a:gd name="T52" fmla="*/ 2147483646 w 158"/>
              <a:gd name="T53" fmla="*/ 2147483646 h 1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737572"/>
              </a:solidFill>
              <a:ea typeface="微软雅黑" panose="020B0503020204020204" pitchFamily="34" charset="-122"/>
            </a:endParaRPr>
          </a:p>
        </p:txBody>
      </p:sp>
      <p:sp>
        <p:nvSpPr>
          <p:cNvPr id="10" name="MH_Other_8"/>
          <p:cNvSpPr>
            <a:spLocks noEditPoints="1"/>
          </p:cNvSpPr>
          <p:nvPr>
            <p:custDataLst>
              <p:tags r:id="rId8"/>
            </p:custDataLst>
          </p:nvPr>
        </p:nvSpPr>
        <p:spPr bwMode="auto">
          <a:xfrm>
            <a:off x="1877028" y="2579602"/>
            <a:ext cx="479769" cy="807684"/>
          </a:xfrm>
          <a:custGeom>
            <a:avLst/>
            <a:gdLst>
              <a:gd name="T0" fmla="*/ 2147483646 w 29"/>
              <a:gd name="T1" fmla="*/ 2147483646 h 49"/>
              <a:gd name="T2" fmla="*/ 2147483646 w 29"/>
              <a:gd name="T3" fmla="*/ 2147483646 h 49"/>
              <a:gd name="T4" fmla="*/ 2147483646 w 29"/>
              <a:gd name="T5" fmla="*/ 2147483646 h 49"/>
              <a:gd name="T6" fmla="*/ 0 w 29"/>
              <a:gd name="T7" fmla="*/ 2147483646 h 49"/>
              <a:gd name="T8" fmla="*/ 0 w 29"/>
              <a:gd name="T9" fmla="*/ 2147483646 h 49"/>
              <a:gd name="T10" fmla="*/ 2147483646 w 29"/>
              <a:gd name="T11" fmla="*/ 0 h 49"/>
              <a:gd name="T12" fmla="*/ 2147483646 w 29"/>
              <a:gd name="T13" fmla="*/ 0 h 49"/>
              <a:gd name="T14" fmla="*/ 2147483646 w 29"/>
              <a:gd name="T15" fmla="*/ 2147483646 h 49"/>
              <a:gd name="T16" fmla="*/ 2147483646 w 29"/>
              <a:gd name="T17" fmla="*/ 2147483646 h 49"/>
              <a:gd name="T18" fmla="*/ 2147483646 w 29"/>
              <a:gd name="T19" fmla="*/ 2147483646 h 49"/>
              <a:gd name="T20" fmla="*/ 2147483646 w 29"/>
              <a:gd name="T21" fmla="*/ 2147483646 h 49"/>
              <a:gd name="T22" fmla="*/ 2147483646 w 29"/>
              <a:gd name="T23" fmla="*/ 2147483646 h 49"/>
              <a:gd name="T24" fmla="*/ 2147483646 w 29"/>
              <a:gd name="T25" fmla="*/ 2147483646 h 49"/>
              <a:gd name="T26" fmla="*/ 2147483646 w 29"/>
              <a:gd name="T27" fmla="*/ 2147483646 h 49"/>
              <a:gd name="T28" fmla="*/ 2147483646 w 29"/>
              <a:gd name="T29" fmla="*/ 2147483646 h 49"/>
              <a:gd name="T30" fmla="*/ 2147483646 w 29"/>
              <a:gd name="T31" fmla="*/ 2147483646 h 49"/>
              <a:gd name="T32" fmla="*/ 2147483646 w 29"/>
              <a:gd name="T33" fmla="*/ 2147483646 h 49"/>
              <a:gd name="T34" fmla="*/ 2147483646 w 29"/>
              <a:gd name="T35" fmla="*/ 2147483646 h 49"/>
              <a:gd name="T36" fmla="*/ 2147483646 w 29"/>
              <a:gd name="T37" fmla="*/ 2147483646 h 49"/>
              <a:gd name="T38" fmla="*/ 2147483646 w 29"/>
              <a:gd name="T39" fmla="*/ 2147483646 h 49"/>
              <a:gd name="T40" fmla="*/ 2147483646 w 29"/>
              <a:gd name="T41" fmla="*/ 2147483646 h 49"/>
              <a:gd name="T42" fmla="*/ 2147483646 w 29"/>
              <a:gd name="T43" fmla="*/ 2147483646 h 49"/>
              <a:gd name="T44" fmla="*/ 2147483646 w 29"/>
              <a:gd name="T45" fmla="*/ 2147483646 h 49"/>
              <a:gd name="T46" fmla="*/ 2147483646 w 29"/>
              <a:gd name="T47" fmla="*/ 2147483646 h 49"/>
              <a:gd name="T48" fmla="*/ 2147483646 w 29"/>
              <a:gd name="T49" fmla="*/ 2147483646 h 49"/>
              <a:gd name="T50" fmla="*/ 2147483646 w 29"/>
              <a:gd name="T51" fmla="*/ 2147483646 h 49"/>
              <a:gd name="T52" fmla="*/ 2147483646 w 29"/>
              <a:gd name="T53" fmla="*/ 2147483646 h 49"/>
              <a:gd name="T54" fmla="*/ 2147483646 w 29"/>
              <a:gd name="T55" fmla="*/ 2147483646 h 49"/>
              <a:gd name="T56" fmla="*/ 2147483646 w 29"/>
              <a:gd name="T57" fmla="*/ 2147483646 h 49"/>
              <a:gd name="T58" fmla="*/ 2147483646 w 29"/>
              <a:gd name="T59" fmla="*/ 2147483646 h 4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737572"/>
              </a:solidFill>
              <a:ea typeface="微软雅黑" panose="020B0503020204020204" pitchFamily="34" charset="-122"/>
            </a:endParaRPr>
          </a:p>
        </p:txBody>
      </p:sp>
      <p:sp>
        <p:nvSpPr>
          <p:cNvPr id="11" name="MH_SubTitle_1"/>
          <p:cNvSpPr/>
          <p:nvPr>
            <p:custDataLst>
              <p:tags r:id="rId9"/>
            </p:custDataLst>
          </p:nvPr>
        </p:nvSpPr>
        <p:spPr>
          <a:xfrm>
            <a:off x="5779001" y="2168056"/>
            <a:ext cx="1925679" cy="523784"/>
          </a:xfrm>
          <a:prstGeom prst="roundRect">
            <a:avLst>
              <a:gd name="adj" fmla="val 2111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ts val="1500"/>
              </a:lnSpc>
              <a:defRPr/>
            </a:pPr>
            <a:r>
              <a:rPr lang="zh-CN" altLang="en-US" sz="1200" dirty="0">
                <a:solidFill>
                  <a:srgbClr val="FFFFFF"/>
                </a:solidFill>
                <a:ea typeface="微软雅黑" panose="020B0503020204020204" pitchFamily="34" charset="-122"/>
              </a:rPr>
              <a:t>双击输入替换内容</a:t>
            </a:r>
            <a:endParaRPr lang="en-US" sz="1200" dirty="0">
              <a:solidFill>
                <a:srgbClr val="FFFFFF"/>
              </a:solidFill>
              <a:ea typeface="微软雅黑" panose="020B0503020204020204" pitchFamily="34" charset="-122"/>
            </a:endParaRPr>
          </a:p>
        </p:txBody>
      </p:sp>
      <p:sp>
        <p:nvSpPr>
          <p:cNvPr id="12" name="MH_SubTitle_2"/>
          <p:cNvSpPr/>
          <p:nvPr>
            <p:custDataLst>
              <p:tags r:id="rId10"/>
            </p:custDataLst>
          </p:nvPr>
        </p:nvSpPr>
        <p:spPr>
          <a:xfrm>
            <a:off x="8682361" y="2202032"/>
            <a:ext cx="1927879" cy="523784"/>
          </a:xfrm>
          <a:prstGeom prst="roundRect">
            <a:avLst>
              <a:gd name="adj" fmla="val 174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ts val="1500"/>
              </a:lnSpc>
            </a:pPr>
            <a:r>
              <a:rPr lang="zh-CN" altLang="en-US" sz="1200" dirty="0">
                <a:solidFill>
                  <a:srgbClr val="FFFFFF"/>
                </a:solidFill>
                <a:ea typeface="微软雅黑" panose="020B0503020204020204" pitchFamily="34" charset="-122"/>
              </a:rPr>
              <a:t>双击输入替换内容</a:t>
            </a:r>
            <a:endParaRPr lang="en-US" altLang="zh-CN" sz="1200" dirty="0">
              <a:solidFill>
                <a:srgbClr val="FFFFFF"/>
              </a:solidFill>
              <a:ea typeface="微软雅黑" panose="020B0503020204020204" pitchFamily="34" charset="-122"/>
            </a:endParaRPr>
          </a:p>
        </p:txBody>
      </p:sp>
      <p:sp>
        <p:nvSpPr>
          <p:cNvPr id="13" name="MH_SubTitle_3"/>
          <p:cNvSpPr/>
          <p:nvPr>
            <p:custDataLst>
              <p:tags r:id="rId11"/>
            </p:custDataLst>
          </p:nvPr>
        </p:nvSpPr>
        <p:spPr>
          <a:xfrm>
            <a:off x="5779001" y="4333619"/>
            <a:ext cx="1925679" cy="523784"/>
          </a:xfrm>
          <a:prstGeom prst="roundRect">
            <a:avLst>
              <a:gd name="adj" fmla="val 2111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ts val="1500"/>
              </a:lnSpc>
              <a:defRPr/>
            </a:pPr>
            <a:r>
              <a:rPr lang="zh-CN" altLang="en-US" sz="1200" dirty="0">
                <a:solidFill>
                  <a:srgbClr val="FFFFFF"/>
                </a:solidFill>
                <a:ea typeface="微软雅黑" panose="020B0503020204020204" pitchFamily="34" charset="-122"/>
              </a:rPr>
              <a:t>双击输入替换内容</a:t>
            </a:r>
            <a:endParaRPr lang="en-US" altLang="zh-CN" sz="1200" dirty="0">
              <a:solidFill>
                <a:srgbClr val="FFFFFF"/>
              </a:solidFill>
              <a:ea typeface="微软雅黑" panose="020B0503020204020204" pitchFamily="34" charset="-122"/>
            </a:endParaRPr>
          </a:p>
        </p:txBody>
      </p:sp>
      <p:sp>
        <p:nvSpPr>
          <p:cNvPr id="14" name="MH_SubTitle_4"/>
          <p:cNvSpPr/>
          <p:nvPr>
            <p:custDataLst>
              <p:tags r:id="rId12"/>
            </p:custDataLst>
          </p:nvPr>
        </p:nvSpPr>
        <p:spPr>
          <a:xfrm>
            <a:off x="8725838" y="4333619"/>
            <a:ext cx="1927879" cy="523784"/>
          </a:xfrm>
          <a:prstGeom prst="roundRect">
            <a:avLst>
              <a:gd name="adj" fmla="val 2111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ts val="1500"/>
              </a:lnSpc>
              <a:defRPr/>
            </a:pPr>
            <a:r>
              <a:rPr lang="zh-CN" altLang="en-US" sz="1200" dirty="0">
                <a:solidFill>
                  <a:srgbClr val="FFFFFF"/>
                </a:solidFill>
                <a:ea typeface="微软雅黑" panose="020B0503020204020204" pitchFamily="34" charset="-122"/>
              </a:rPr>
              <a:t>双击输入替换内容</a:t>
            </a:r>
            <a:endParaRPr lang="en-US" altLang="zh-CN" sz="1200" dirty="0">
              <a:solidFill>
                <a:srgbClr val="FFFFFF"/>
              </a:solidFill>
              <a:ea typeface="微软雅黑" panose="020B0503020204020204" pitchFamily="34" charset="-122"/>
            </a:endParaRPr>
          </a:p>
        </p:txBody>
      </p:sp>
      <p:sp>
        <p:nvSpPr>
          <p:cNvPr id="15" name="TextBox 26"/>
          <p:cNvSpPr txBox="1"/>
          <p:nvPr/>
        </p:nvSpPr>
        <p:spPr>
          <a:xfrm>
            <a:off x="5885888" y="2803437"/>
            <a:ext cx="1711901" cy="47705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6" name="TextBox 26"/>
          <p:cNvSpPr txBox="1"/>
          <p:nvPr/>
        </p:nvSpPr>
        <p:spPr>
          <a:xfrm>
            <a:off x="8790348" y="2830885"/>
            <a:ext cx="1711901" cy="47705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7" name="TextBox 26"/>
          <p:cNvSpPr txBox="1"/>
          <p:nvPr/>
        </p:nvSpPr>
        <p:spPr>
          <a:xfrm>
            <a:off x="5926452" y="5002589"/>
            <a:ext cx="1711901" cy="47705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8" name="TextBox 26"/>
          <p:cNvSpPr txBox="1"/>
          <p:nvPr/>
        </p:nvSpPr>
        <p:spPr>
          <a:xfrm>
            <a:off x="8833824" y="5002588"/>
            <a:ext cx="1711901" cy="47705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76923118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6"/>
          <p:cNvSpPr/>
          <p:nvPr/>
        </p:nvSpPr>
        <p:spPr bwMode="auto">
          <a:xfrm>
            <a:off x="6094413" y="2032652"/>
            <a:ext cx="2205363" cy="2203315"/>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4"/>
          </a:solidFill>
          <a:ln w="19050">
            <a:solidFill>
              <a:srgbClr val="FFFFFF"/>
            </a:solidFill>
            <a:round/>
          </a:ln>
        </p:spPr>
        <p:txBody>
          <a:bodyPr vert="horz" wrap="square" lIns="45720" tIns="22860" rIns="45720" bIns="22860" numCol="1" anchor="t" anchorCtr="0" compatLnSpc="1"/>
          <a:lstStyle/>
          <a:p>
            <a:pPr defTabSz="457178" fontAlgn="base">
              <a:lnSpc>
                <a:spcPts val="1500"/>
              </a:lnSpc>
              <a:spcBef>
                <a:spcPct val="0"/>
              </a:spcBef>
              <a:spcAft>
                <a:spcPct val="0"/>
              </a:spcAft>
              <a:defRPr/>
            </a:pPr>
            <a:endParaRPr lang="en-US" sz="1200" kern="0">
              <a:solidFill>
                <a:sysClr val="windowText" lastClr="000000"/>
              </a:solidFill>
              <a:latin typeface="Arial" pitchFamily="34" charset="0"/>
              <a:ea typeface="微软雅黑" panose="020B0503020204020204" pitchFamily="34" charset="-122"/>
              <a:cs typeface="+mn-ea"/>
              <a:sym typeface="+mn-lt"/>
            </a:endParaRPr>
          </a:p>
        </p:txBody>
      </p:sp>
      <p:sp>
        <p:nvSpPr>
          <p:cNvPr id="4" name="Freeform 78"/>
          <p:cNvSpPr/>
          <p:nvPr/>
        </p:nvSpPr>
        <p:spPr bwMode="auto">
          <a:xfrm>
            <a:off x="3889049" y="3073845"/>
            <a:ext cx="2205363" cy="2203315"/>
          </a:xfrm>
          <a:custGeom>
            <a:avLst/>
            <a:gdLst/>
            <a:ahLst/>
            <a:cxnLst>
              <a:cxn ang="0">
                <a:pos x="399" y="216"/>
              </a:cxn>
              <a:cxn ang="0">
                <a:pos x="472" y="181"/>
              </a:cxn>
              <a:cxn ang="0">
                <a:pos x="433" y="88"/>
              </a:cxn>
              <a:cxn ang="0">
                <a:pos x="601" y="88"/>
              </a:cxn>
              <a:cxn ang="0">
                <a:pos x="563" y="181"/>
              </a:cxn>
              <a:cxn ang="0">
                <a:pos x="636" y="216"/>
              </a:cxn>
              <a:cxn ang="0">
                <a:pos x="819" y="216"/>
              </a:cxn>
              <a:cxn ang="0">
                <a:pos x="819" y="399"/>
              </a:cxn>
              <a:cxn ang="0">
                <a:pos x="784" y="472"/>
              </a:cxn>
              <a:cxn ang="0">
                <a:pos x="691" y="434"/>
              </a:cxn>
              <a:cxn ang="0">
                <a:pos x="691" y="602"/>
              </a:cxn>
              <a:cxn ang="0">
                <a:pos x="784" y="563"/>
              </a:cxn>
              <a:cxn ang="0">
                <a:pos x="819" y="636"/>
              </a:cxn>
              <a:cxn ang="0">
                <a:pos x="819" y="819"/>
              </a:cxn>
              <a:cxn ang="0">
                <a:pos x="636" y="819"/>
              </a:cxn>
              <a:cxn ang="0">
                <a:pos x="563" y="784"/>
              </a:cxn>
              <a:cxn ang="0">
                <a:pos x="601" y="691"/>
              </a:cxn>
              <a:cxn ang="0">
                <a:pos x="433" y="691"/>
              </a:cxn>
              <a:cxn ang="0">
                <a:pos x="472" y="784"/>
              </a:cxn>
              <a:cxn ang="0">
                <a:pos x="399" y="819"/>
              </a:cxn>
              <a:cxn ang="0">
                <a:pos x="216" y="819"/>
              </a:cxn>
              <a:cxn ang="0">
                <a:pos x="216" y="636"/>
              </a:cxn>
              <a:cxn ang="0">
                <a:pos x="180" y="563"/>
              </a:cxn>
              <a:cxn ang="0">
                <a:pos x="88" y="602"/>
              </a:cxn>
              <a:cxn ang="0">
                <a:pos x="88" y="434"/>
              </a:cxn>
              <a:cxn ang="0">
                <a:pos x="180" y="472"/>
              </a:cxn>
              <a:cxn ang="0">
                <a:pos x="216" y="399"/>
              </a:cxn>
              <a:cxn ang="0">
                <a:pos x="216" y="216"/>
              </a:cxn>
              <a:cxn ang="0">
                <a:pos x="399" y="216"/>
              </a:cxn>
            </a:cxnLst>
            <a:rect l="0" t="0" r="r" b="b"/>
            <a:pathLst>
              <a:path w="819" h="819">
                <a:moveTo>
                  <a:pt x="399" y="216"/>
                </a:moveTo>
                <a:cubicBezTo>
                  <a:pt x="465" y="216"/>
                  <a:pt x="480" y="200"/>
                  <a:pt x="472" y="181"/>
                </a:cubicBezTo>
                <a:cubicBezTo>
                  <a:pt x="455" y="144"/>
                  <a:pt x="425" y="139"/>
                  <a:pt x="433" y="88"/>
                </a:cubicBezTo>
                <a:cubicBezTo>
                  <a:pt x="447" y="0"/>
                  <a:pt x="588" y="0"/>
                  <a:pt x="601" y="88"/>
                </a:cubicBezTo>
                <a:cubicBezTo>
                  <a:pt x="609" y="139"/>
                  <a:pt x="580" y="144"/>
                  <a:pt x="563" y="181"/>
                </a:cubicBezTo>
                <a:cubicBezTo>
                  <a:pt x="554" y="200"/>
                  <a:pt x="570" y="216"/>
                  <a:pt x="636" y="216"/>
                </a:cubicBezTo>
                <a:cubicBezTo>
                  <a:pt x="819" y="216"/>
                  <a:pt x="819" y="216"/>
                  <a:pt x="819" y="216"/>
                </a:cubicBezTo>
                <a:cubicBezTo>
                  <a:pt x="819" y="399"/>
                  <a:pt x="819" y="399"/>
                  <a:pt x="819" y="399"/>
                </a:cubicBezTo>
                <a:cubicBezTo>
                  <a:pt x="819" y="465"/>
                  <a:pt x="803" y="481"/>
                  <a:pt x="784" y="472"/>
                </a:cubicBezTo>
                <a:cubicBezTo>
                  <a:pt x="747" y="455"/>
                  <a:pt x="742" y="426"/>
                  <a:pt x="691" y="434"/>
                </a:cubicBezTo>
                <a:cubicBezTo>
                  <a:pt x="603" y="447"/>
                  <a:pt x="603" y="588"/>
                  <a:pt x="691" y="602"/>
                </a:cubicBezTo>
                <a:cubicBezTo>
                  <a:pt x="742" y="610"/>
                  <a:pt x="747" y="580"/>
                  <a:pt x="784" y="563"/>
                </a:cubicBezTo>
                <a:cubicBezTo>
                  <a:pt x="803" y="555"/>
                  <a:pt x="819" y="570"/>
                  <a:pt x="819" y="636"/>
                </a:cubicBezTo>
                <a:cubicBezTo>
                  <a:pt x="819" y="819"/>
                  <a:pt x="819" y="819"/>
                  <a:pt x="819" y="819"/>
                </a:cubicBezTo>
                <a:cubicBezTo>
                  <a:pt x="636" y="819"/>
                  <a:pt x="636" y="819"/>
                  <a:pt x="636" y="819"/>
                </a:cubicBezTo>
                <a:cubicBezTo>
                  <a:pt x="570" y="819"/>
                  <a:pt x="554" y="803"/>
                  <a:pt x="563" y="784"/>
                </a:cubicBezTo>
                <a:cubicBezTo>
                  <a:pt x="580" y="747"/>
                  <a:pt x="609" y="743"/>
                  <a:pt x="601" y="691"/>
                </a:cubicBezTo>
                <a:cubicBezTo>
                  <a:pt x="588" y="603"/>
                  <a:pt x="447" y="603"/>
                  <a:pt x="433" y="691"/>
                </a:cubicBezTo>
                <a:cubicBezTo>
                  <a:pt x="425" y="743"/>
                  <a:pt x="455" y="747"/>
                  <a:pt x="472" y="784"/>
                </a:cubicBezTo>
                <a:cubicBezTo>
                  <a:pt x="480" y="803"/>
                  <a:pt x="465" y="819"/>
                  <a:pt x="399" y="819"/>
                </a:cubicBezTo>
                <a:cubicBezTo>
                  <a:pt x="216" y="819"/>
                  <a:pt x="216" y="819"/>
                  <a:pt x="216" y="819"/>
                </a:cubicBezTo>
                <a:cubicBezTo>
                  <a:pt x="216" y="636"/>
                  <a:pt x="216" y="636"/>
                  <a:pt x="216" y="636"/>
                </a:cubicBezTo>
                <a:cubicBezTo>
                  <a:pt x="216" y="570"/>
                  <a:pt x="200" y="555"/>
                  <a:pt x="180" y="563"/>
                </a:cubicBezTo>
                <a:cubicBezTo>
                  <a:pt x="144" y="580"/>
                  <a:pt x="139" y="610"/>
                  <a:pt x="88" y="602"/>
                </a:cubicBezTo>
                <a:cubicBezTo>
                  <a:pt x="0" y="588"/>
                  <a:pt x="0" y="447"/>
                  <a:pt x="88" y="434"/>
                </a:cubicBezTo>
                <a:cubicBezTo>
                  <a:pt x="139" y="426"/>
                  <a:pt x="144" y="455"/>
                  <a:pt x="180" y="472"/>
                </a:cubicBezTo>
                <a:cubicBezTo>
                  <a:pt x="200" y="481"/>
                  <a:pt x="216" y="465"/>
                  <a:pt x="216" y="399"/>
                </a:cubicBezTo>
                <a:cubicBezTo>
                  <a:pt x="216" y="216"/>
                  <a:pt x="216" y="216"/>
                  <a:pt x="216" y="216"/>
                </a:cubicBezTo>
                <a:lnTo>
                  <a:pt x="399" y="216"/>
                </a:lnTo>
                <a:close/>
              </a:path>
            </a:pathLst>
          </a:custGeom>
          <a:solidFill>
            <a:schemeClr val="accent3"/>
          </a:solidFill>
          <a:ln w="19050">
            <a:solidFill>
              <a:srgbClr val="FFFFFF"/>
            </a:solidFill>
            <a:round/>
          </a:ln>
        </p:spPr>
        <p:txBody>
          <a:bodyPr vert="horz" wrap="square" lIns="45720" tIns="22860" rIns="45720" bIns="22860" numCol="1" anchor="t" anchorCtr="0" compatLnSpc="1"/>
          <a:lstStyle/>
          <a:p>
            <a:pPr defTabSz="457178" fontAlgn="base">
              <a:lnSpc>
                <a:spcPts val="1500"/>
              </a:lnSpc>
              <a:spcBef>
                <a:spcPct val="0"/>
              </a:spcBef>
              <a:spcAft>
                <a:spcPct val="0"/>
              </a:spcAft>
              <a:defRPr/>
            </a:pPr>
            <a:endParaRPr lang="en-US" sz="1200" kern="0">
              <a:solidFill>
                <a:sysClr val="windowText" lastClr="000000"/>
              </a:solidFill>
              <a:latin typeface="Arial" pitchFamily="34" charset="0"/>
              <a:ea typeface="微软雅黑" panose="020B0503020204020204" pitchFamily="34" charset="-122"/>
              <a:cs typeface="+mn-ea"/>
              <a:sym typeface="+mn-lt"/>
            </a:endParaRPr>
          </a:p>
        </p:txBody>
      </p:sp>
      <p:sp>
        <p:nvSpPr>
          <p:cNvPr id="5" name="Freeform 77"/>
          <p:cNvSpPr/>
          <p:nvPr/>
        </p:nvSpPr>
        <p:spPr bwMode="auto">
          <a:xfrm>
            <a:off x="4471136" y="1450565"/>
            <a:ext cx="2205363" cy="2203315"/>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2"/>
          </a:solidFill>
          <a:ln w="19050">
            <a:solidFill>
              <a:srgbClr val="FFFFFF"/>
            </a:solidFill>
            <a:round/>
          </a:ln>
        </p:spPr>
        <p:txBody>
          <a:bodyPr vert="horz" wrap="square" lIns="45720" tIns="22860" rIns="45720" bIns="22860" numCol="1" anchor="t" anchorCtr="0" compatLnSpc="1"/>
          <a:lstStyle/>
          <a:p>
            <a:pPr defTabSz="457178" fontAlgn="base">
              <a:lnSpc>
                <a:spcPts val="1500"/>
              </a:lnSpc>
              <a:spcBef>
                <a:spcPct val="0"/>
              </a:spcBef>
              <a:spcAft>
                <a:spcPct val="0"/>
              </a:spcAft>
              <a:defRPr/>
            </a:pPr>
            <a:endParaRPr lang="en-US" sz="1200" kern="0">
              <a:solidFill>
                <a:sysClr val="windowText" lastClr="000000"/>
              </a:solidFill>
              <a:latin typeface="Arial" pitchFamily="34" charset="0"/>
              <a:ea typeface="微软雅黑" panose="020B0503020204020204" pitchFamily="34" charset="-122"/>
              <a:cs typeface="+mn-ea"/>
              <a:sym typeface="+mn-lt"/>
            </a:endParaRPr>
          </a:p>
        </p:txBody>
      </p:sp>
      <p:sp>
        <p:nvSpPr>
          <p:cNvPr id="6" name="Freeform 79"/>
          <p:cNvSpPr/>
          <p:nvPr/>
        </p:nvSpPr>
        <p:spPr bwMode="auto">
          <a:xfrm>
            <a:off x="5512329" y="3653879"/>
            <a:ext cx="2205363" cy="2205364"/>
          </a:xfrm>
          <a:custGeom>
            <a:avLst/>
            <a:gdLst/>
            <a:ahLst/>
            <a:cxnLst>
              <a:cxn ang="0">
                <a:pos x="216" y="420"/>
              </a:cxn>
              <a:cxn ang="0">
                <a:pos x="181" y="347"/>
              </a:cxn>
              <a:cxn ang="0">
                <a:pos x="88" y="386"/>
              </a:cxn>
              <a:cxn ang="0">
                <a:pos x="88" y="218"/>
              </a:cxn>
              <a:cxn ang="0">
                <a:pos x="181" y="256"/>
              </a:cxn>
              <a:cxn ang="0">
                <a:pos x="216" y="183"/>
              </a:cxn>
              <a:cxn ang="0">
                <a:pos x="216" y="0"/>
              </a:cxn>
              <a:cxn ang="0">
                <a:pos x="399" y="0"/>
              </a:cxn>
              <a:cxn ang="0">
                <a:pos x="472" y="35"/>
              </a:cxn>
              <a:cxn ang="0">
                <a:pos x="434" y="128"/>
              </a:cxn>
              <a:cxn ang="0">
                <a:pos x="602" y="128"/>
              </a:cxn>
              <a:cxn ang="0">
                <a:pos x="563" y="35"/>
              </a:cxn>
              <a:cxn ang="0">
                <a:pos x="636" y="0"/>
              </a:cxn>
              <a:cxn ang="0">
                <a:pos x="819" y="0"/>
              </a:cxn>
              <a:cxn ang="0">
                <a:pos x="819" y="183"/>
              </a:cxn>
              <a:cxn ang="0">
                <a:pos x="784" y="256"/>
              </a:cxn>
              <a:cxn ang="0">
                <a:pos x="691" y="218"/>
              </a:cxn>
              <a:cxn ang="0">
                <a:pos x="691" y="386"/>
              </a:cxn>
              <a:cxn ang="0">
                <a:pos x="784" y="347"/>
              </a:cxn>
              <a:cxn ang="0">
                <a:pos x="819" y="420"/>
              </a:cxn>
              <a:cxn ang="0">
                <a:pos x="819" y="603"/>
              </a:cxn>
              <a:cxn ang="0">
                <a:pos x="636" y="603"/>
              </a:cxn>
              <a:cxn ang="0">
                <a:pos x="563" y="639"/>
              </a:cxn>
              <a:cxn ang="0">
                <a:pos x="602" y="731"/>
              </a:cxn>
              <a:cxn ang="0">
                <a:pos x="434" y="731"/>
              </a:cxn>
              <a:cxn ang="0">
                <a:pos x="472" y="639"/>
              </a:cxn>
              <a:cxn ang="0">
                <a:pos x="399" y="603"/>
              </a:cxn>
              <a:cxn ang="0">
                <a:pos x="216" y="603"/>
              </a:cxn>
              <a:cxn ang="0">
                <a:pos x="216" y="420"/>
              </a:cxn>
            </a:cxnLst>
            <a:rect l="0" t="0" r="r" b="b"/>
            <a:pathLst>
              <a:path w="819" h="819">
                <a:moveTo>
                  <a:pt x="216" y="420"/>
                </a:moveTo>
                <a:cubicBezTo>
                  <a:pt x="216" y="354"/>
                  <a:pt x="200" y="339"/>
                  <a:pt x="181" y="347"/>
                </a:cubicBezTo>
                <a:cubicBezTo>
                  <a:pt x="144" y="364"/>
                  <a:pt x="139" y="394"/>
                  <a:pt x="88" y="386"/>
                </a:cubicBezTo>
                <a:cubicBezTo>
                  <a:pt x="0" y="372"/>
                  <a:pt x="0" y="231"/>
                  <a:pt x="88" y="218"/>
                </a:cubicBezTo>
                <a:cubicBezTo>
                  <a:pt x="139" y="210"/>
                  <a:pt x="144" y="239"/>
                  <a:pt x="181" y="256"/>
                </a:cubicBezTo>
                <a:cubicBezTo>
                  <a:pt x="200" y="265"/>
                  <a:pt x="216" y="249"/>
                  <a:pt x="216" y="183"/>
                </a:cubicBezTo>
                <a:cubicBezTo>
                  <a:pt x="216" y="0"/>
                  <a:pt x="216" y="0"/>
                  <a:pt x="216" y="0"/>
                </a:cubicBezTo>
                <a:cubicBezTo>
                  <a:pt x="399" y="0"/>
                  <a:pt x="399" y="0"/>
                  <a:pt x="399" y="0"/>
                </a:cubicBezTo>
                <a:cubicBezTo>
                  <a:pt x="465" y="0"/>
                  <a:pt x="481" y="16"/>
                  <a:pt x="472" y="35"/>
                </a:cubicBezTo>
                <a:cubicBezTo>
                  <a:pt x="455" y="72"/>
                  <a:pt x="426" y="77"/>
                  <a:pt x="434" y="128"/>
                </a:cubicBezTo>
                <a:cubicBezTo>
                  <a:pt x="447" y="216"/>
                  <a:pt x="588" y="216"/>
                  <a:pt x="602" y="128"/>
                </a:cubicBezTo>
                <a:cubicBezTo>
                  <a:pt x="610" y="77"/>
                  <a:pt x="580" y="72"/>
                  <a:pt x="563" y="35"/>
                </a:cubicBezTo>
                <a:cubicBezTo>
                  <a:pt x="555" y="16"/>
                  <a:pt x="570" y="0"/>
                  <a:pt x="636" y="0"/>
                </a:cubicBezTo>
                <a:cubicBezTo>
                  <a:pt x="819" y="0"/>
                  <a:pt x="819" y="0"/>
                  <a:pt x="819" y="0"/>
                </a:cubicBezTo>
                <a:cubicBezTo>
                  <a:pt x="819" y="183"/>
                  <a:pt x="819" y="183"/>
                  <a:pt x="819" y="183"/>
                </a:cubicBezTo>
                <a:cubicBezTo>
                  <a:pt x="819" y="249"/>
                  <a:pt x="803" y="265"/>
                  <a:pt x="784" y="256"/>
                </a:cubicBezTo>
                <a:cubicBezTo>
                  <a:pt x="747" y="239"/>
                  <a:pt x="743" y="210"/>
                  <a:pt x="691" y="218"/>
                </a:cubicBezTo>
                <a:cubicBezTo>
                  <a:pt x="603" y="231"/>
                  <a:pt x="603" y="372"/>
                  <a:pt x="691" y="386"/>
                </a:cubicBezTo>
                <a:cubicBezTo>
                  <a:pt x="743" y="394"/>
                  <a:pt x="747" y="364"/>
                  <a:pt x="784" y="347"/>
                </a:cubicBezTo>
                <a:cubicBezTo>
                  <a:pt x="803" y="339"/>
                  <a:pt x="819" y="354"/>
                  <a:pt x="819" y="420"/>
                </a:cubicBezTo>
                <a:cubicBezTo>
                  <a:pt x="819" y="603"/>
                  <a:pt x="819" y="603"/>
                  <a:pt x="819" y="603"/>
                </a:cubicBezTo>
                <a:cubicBezTo>
                  <a:pt x="636" y="603"/>
                  <a:pt x="636" y="603"/>
                  <a:pt x="636" y="603"/>
                </a:cubicBezTo>
                <a:cubicBezTo>
                  <a:pt x="570" y="603"/>
                  <a:pt x="555" y="619"/>
                  <a:pt x="563" y="639"/>
                </a:cubicBezTo>
                <a:cubicBezTo>
                  <a:pt x="580" y="675"/>
                  <a:pt x="610" y="680"/>
                  <a:pt x="602" y="731"/>
                </a:cubicBezTo>
                <a:cubicBezTo>
                  <a:pt x="588" y="819"/>
                  <a:pt x="447" y="819"/>
                  <a:pt x="434" y="731"/>
                </a:cubicBezTo>
                <a:cubicBezTo>
                  <a:pt x="426" y="680"/>
                  <a:pt x="455" y="675"/>
                  <a:pt x="472" y="639"/>
                </a:cubicBezTo>
                <a:cubicBezTo>
                  <a:pt x="481" y="619"/>
                  <a:pt x="465" y="603"/>
                  <a:pt x="399" y="603"/>
                </a:cubicBezTo>
                <a:cubicBezTo>
                  <a:pt x="216" y="603"/>
                  <a:pt x="216" y="603"/>
                  <a:pt x="216" y="603"/>
                </a:cubicBezTo>
                <a:lnTo>
                  <a:pt x="216" y="420"/>
                </a:lnTo>
                <a:close/>
              </a:path>
            </a:pathLst>
          </a:custGeom>
          <a:solidFill>
            <a:schemeClr val="accent5"/>
          </a:solidFill>
          <a:ln w="19050">
            <a:solidFill>
              <a:srgbClr val="FFFFFF"/>
            </a:solidFill>
            <a:round/>
          </a:ln>
        </p:spPr>
        <p:txBody>
          <a:bodyPr vert="horz" wrap="square" lIns="45720" tIns="22860" rIns="45720" bIns="22860" numCol="1" anchor="t" anchorCtr="0" compatLnSpc="1"/>
          <a:lstStyle/>
          <a:p>
            <a:pPr defTabSz="457178" fontAlgn="base">
              <a:lnSpc>
                <a:spcPts val="1500"/>
              </a:lnSpc>
              <a:spcBef>
                <a:spcPct val="0"/>
              </a:spcBef>
              <a:spcAft>
                <a:spcPct val="0"/>
              </a:spcAft>
              <a:defRPr/>
            </a:pPr>
            <a:endParaRPr lang="en-US" sz="1200" kern="0">
              <a:solidFill>
                <a:sysClr val="windowText" lastClr="000000"/>
              </a:solidFill>
              <a:latin typeface="Arial" pitchFamily="34" charset="0"/>
              <a:ea typeface="微软雅黑" panose="020B0503020204020204" pitchFamily="34" charset="-122"/>
              <a:cs typeface="+mn-ea"/>
              <a:sym typeface="+mn-lt"/>
            </a:endParaRPr>
          </a:p>
        </p:txBody>
      </p:sp>
      <p:sp>
        <p:nvSpPr>
          <p:cNvPr id="7" name="TextBox 26"/>
          <p:cNvSpPr txBox="1"/>
          <p:nvPr/>
        </p:nvSpPr>
        <p:spPr>
          <a:xfrm>
            <a:off x="382691" y="2240413"/>
            <a:ext cx="4317999" cy="1235018"/>
          </a:xfrm>
          <a:prstGeom prst="rect">
            <a:avLst/>
          </a:prstGeom>
          <a:noFill/>
        </p:spPr>
        <p:txBody>
          <a:bodyPr wrap="square" rtlCol="0">
            <a:spAutoFit/>
          </a:bodyPr>
          <a:lstStyle/>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9" name="TextBox 26"/>
          <p:cNvSpPr txBox="1"/>
          <p:nvPr/>
        </p:nvSpPr>
        <p:spPr>
          <a:xfrm>
            <a:off x="7478203" y="2222117"/>
            <a:ext cx="4317999" cy="1235018"/>
          </a:xfrm>
          <a:prstGeom prst="rect">
            <a:avLst/>
          </a:prstGeom>
          <a:noFill/>
        </p:spPr>
        <p:txBody>
          <a:bodyPr wrap="square" rtlCol="0">
            <a:spAutoFit/>
          </a:bodyPr>
          <a:lstStyle/>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1" name="TextBox 26"/>
          <p:cNvSpPr txBox="1"/>
          <p:nvPr/>
        </p:nvSpPr>
        <p:spPr>
          <a:xfrm>
            <a:off x="318158" y="4427505"/>
            <a:ext cx="4317999" cy="1235018"/>
          </a:xfrm>
          <a:prstGeom prst="rect">
            <a:avLst/>
          </a:prstGeom>
          <a:noFill/>
        </p:spPr>
        <p:txBody>
          <a:bodyPr wrap="square" rtlCol="0">
            <a:spAutoFit/>
          </a:bodyPr>
          <a:lstStyle/>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3" name="TextBox 26"/>
          <p:cNvSpPr txBox="1"/>
          <p:nvPr/>
        </p:nvSpPr>
        <p:spPr>
          <a:xfrm>
            <a:off x="7358251" y="4606633"/>
            <a:ext cx="4317999" cy="1235018"/>
          </a:xfrm>
          <a:prstGeom prst="rect">
            <a:avLst/>
          </a:prstGeom>
          <a:noFill/>
        </p:spPr>
        <p:txBody>
          <a:bodyPr wrap="square" rtlCol="0">
            <a:spAutoFit/>
          </a:bodyPr>
          <a:lstStyle/>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40783700"/>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1"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a:spLocks/>
          </p:cNvSpPr>
          <p:nvPr>
            <p:custDataLst>
              <p:tags r:id="rId1"/>
            </p:custDataLst>
          </p:nvPr>
        </p:nvSpPr>
        <p:spPr bwMode="auto">
          <a:xfrm rot="18746405">
            <a:off x="4715937" y="1792899"/>
            <a:ext cx="973017" cy="960752"/>
          </a:xfrm>
          <a:custGeom>
            <a:avLst/>
            <a:gdLst>
              <a:gd name="T0" fmla="*/ 7139448 w 21600"/>
              <a:gd name="T1" fmla="*/ 0 h 21356"/>
              <a:gd name="T2" fmla="*/ 47640451 w 21600"/>
              <a:gd name="T3" fmla="*/ 47134805 h 21356"/>
              <a:gd name="T4" fmla="*/ 0 w 21600"/>
              <a:gd name="T5" fmla="*/ 47134805 h 21356"/>
              <a:gd name="T6" fmla="*/ 0 60000 65536"/>
              <a:gd name="T7" fmla="*/ 0 60000 65536"/>
              <a:gd name="T8" fmla="*/ 0 60000 65536"/>
              <a:gd name="T9" fmla="*/ 0 w 21600"/>
              <a:gd name="T10" fmla="*/ 0 h 21356"/>
              <a:gd name="T11" fmla="*/ 21600 w 21600"/>
              <a:gd name="T12" fmla="*/ 21356 h 21356"/>
            </a:gdLst>
            <a:ahLst/>
            <a:cxnLst>
              <a:cxn ang="T6">
                <a:pos x="T0" y="T1"/>
              </a:cxn>
              <a:cxn ang="T7">
                <a:pos x="T2" y="T3"/>
              </a:cxn>
              <a:cxn ang="T8">
                <a:pos x="T4" y="T5"/>
              </a:cxn>
            </a:cxnLst>
            <a:rect l="T9" t="T10" r="T11" b="T12"/>
            <a:pathLst>
              <a:path w="21600" h="21356" fill="none" extrusionOk="0">
                <a:moveTo>
                  <a:pt x="3237" y="-1"/>
                </a:moveTo>
                <a:cubicBezTo>
                  <a:pt x="13795" y="1600"/>
                  <a:pt x="21600" y="10676"/>
                  <a:pt x="21600" y="21356"/>
                </a:cubicBezTo>
              </a:path>
              <a:path w="21600" h="21356" stroke="0" extrusionOk="0">
                <a:moveTo>
                  <a:pt x="3237" y="-1"/>
                </a:moveTo>
                <a:cubicBezTo>
                  <a:pt x="13795" y="1600"/>
                  <a:pt x="21600" y="10676"/>
                  <a:pt x="21600" y="21356"/>
                </a:cubicBezTo>
                <a:lnTo>
                  <a:pt x="0" y="21356"/>
                </a:lnTo>
                <a:lnTo>
                  <a:pt x="3237" y="-1"/>
                </a:lnTo>
                <a:close/>
              </a:path>
            </a:pathLst>
          </a:custGeom>
          <a:noFill/>
          <a:ln w="76200">
            <a:solidFill>
              <a:schemeClr val="accent1"/>
            </a:solidFill>
            <a:prstDash val="solid"/>
            <a:round/>
            <a:headEnd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a:lnSpc>
                <a:spcPts val="1500"/>
              </a:lnSpc>
              <a:defRPr/>
            </a:pPr>
            <a:endParaRPr lang="zh-CN" altLang="en-US" sz="1200">
              <a:solidFill>
                <a:srgbClr val="737572">
                  <a:lumMod val="65000"/>
                  <a:lumOff val="35000"/>
                </a:srgbClr>
              </a:solidFill>
              <a:ea typeface="微软雅黑" panose="020B0503020204020204" pitchFamily="34" charset="-122"/>
            </a:endParaRPr>
          </a:p>
        </p:txBody>
      </p:sp>
      <p:sp>
        <p:nvSpPr>
          <p:cNvPr id="4" name="MH_Other_2"/>
          <p:cNvSpPr>
            <a:spLocks noEditPoints="1"/>
          </p:cNvSpPr>
          <p:nvPr>
            <p:custDataLst>
              <p:tags r:id="rId2"/>
            </p:custDataLst>
          </p:nvPr>
        </p:nvSpPr>
        <p:spPr bwMode="auto">
          <a:xfrm rot="21275257">
            <a:off x="5339405" y="2232395"/>
            <a:ext cx="2520441" cy="2522487"/>
          </a:xfrm>
          <a:custGeom>
            <a:avLst/>
            <a:gdLst>
              <a:gd name="T0" fmla="*/ 2147483646 w 1816"/>
              <a:gd name="T1" fmla="*/ 2147483646 h 1816"/>
              <a:gd name="T2" fmla="*/ 2147483646 w 1816"/>
              <a:gd name="T3" fmla="*/ 2147483646 h 1816"/>
              <a:gd name="T4" fmla="*/ 2147483646 w 1816"/>
              <a:gd name="T5" fmla="*/ 2147483646 h 1816"/>
              <a:gd name="T6" fmla="*/ 2147483646 w 1816"/>
              <a:gd name="T7" fmla="*/ 2147483646 h 1816"/>
              <a:gd name="T8" fmla="*/ 2147483646 w 1816"/>
              <a:gd name="T9" fmla="*/ 2147483646 h 1816"/>
              <a:gd name="T10" fmla="*/ 2147483646 w 1816"/>
              <a:gd name="T11" fmla="*/ 2147483646 h 1816"/>
              <a:gd name="T12" fmla="*/ 2147483646 w 1816"/>
              <a:gd name="T13" fmla="*/ 2147483646 h 1816"/>
              <a:gd name="T14" fmla="*/ 2147483646 w 1816"/>
              <a:gd name="T15" fmla="*/ 2147483646 h 1816"/>
              <a:gd name="T16" fmla="*/ 2147483646 w 1816"/>
              <a:gd name="T17" fmla="*/ 2147483646 h 1816"/>
              <a:gd name="T18" fmla="*/ 2147483646 w 1816"/>
              <a:gd name="T19" fmla="*/ 2147483646 h 1816"/>
              <a:gd name="T20" fmla="*/ 2147483646 w 1816"/>
              <a:gd name="T21" fmla="*/ 2147483646 h 1816"/>
              <a:gd name="T22" fmla="*/ 2147483646 w 1816"/>
              <a:gd name="T23" fmla="*/ 2147483646 h 1816"/>
              <a:gd name="T24" fmla="*/ 0 w 1816"/>
              <a:gd name="T25" fmla="*/ 2147483646 h 1816"/>
              <a:gd name="T26" fmla="*/ 2147483646 w 1816"/>
              <a:gd name="T27" fmla="*/ 2147483646 h 1816"/>
              <a:gd name="T28" fmla="*/ 2147483646 w 1816"/>
              <a:gd name="T29" fmla="*/ 2147483646 h 1816"/>
              <a:gd name="T30" fmla="*/ 2147483646 w 1816"/>
              <a:gd name="T31" fmla="*/ 2147483646 h 1816"/>
              <a:gd name="T32" fmla="*/ 2147483646 w 1816"/>
              <a:gd name="T33" fmla="*/ 2147483646 h 1816"/>
              <a:gd name="T34" fmla="*/ 2147483646 w 1816"/>
              <a:gd name="T35" fmla="*/ 2147483646 h 1816"/>
              <a:gd name="T36" fmla="*/ 2147483646 w 1816"/>
              <a:gd name="T37" fmla="*/ 2147483646 h 1816"/>
              <a:gd name="T38" fmla="*/ 2147483646 w 1816"/>
              <a:gd name="T39" fmla="*/ 2147483646 h 1816"/>
              <a:gd name="T40" fmla="*/ 2147483646 w 1816"/>
              <a:gd name="T41" fmla="*/ 2147483646 h 1816"/>
              <a:gd name="T42" fmla="*/ 2147483646 w 1816"/>
              <a:gd name="T43" fmla="*/ 2147483646 h 1816"/>
              <a:gd name="T44" fmla="*/ 2147483646 w 1816"/>
              <a:gd name="T45" fmla="*/ 2147483646 h 1816"/>
              <a:gd name="T46" fmla="*/ 2147483646 w 1816"/>
              <a:gd name="T47" fmla="*/ 2147483646 h 1816"/>
              <a:gd name="T48" fmla="*/ 2147483646 w 1816"/>
              <a:gd name="T49" fmla="*/ 2147483646 h 1816"/>
              <a:gd name="T50" fmla="*/ 2147483646 w 1816"/>
              <a:gd name="T51" fmla="*/ 2147483646 h 1816"/>
              <a:gd name="T52" fmla="*/ 2147483646 w 1816"/>
              <a:gd name="T53" fmla="*/ 2147483646 h 1816"/>
              <a:gd name="T54" fmla="*/ 2147483646 w 1816"/>
              <a:gd name="T55" fmla="*/ 2147483646 h 1816"/>
              <a:gd name="T56" fmla="*/ 2147483646 w 1816"/>
              <a:gd name="T57" fmla="*/ 2147483646 h 1816"/>
              <a:gd name="T58" fmla="*/ 2147483646 w 1816"/>
              <a:gd name="T59" fmla="*/ 2147483646 h 1816"/>
              <a:gd name="T60" fmla="*/ 2147483646 w 1816"/>
              <a:gd name="T61" fmla="*/ 2147483646 h 1816"/>
              <a:gd name="T62" fmla="*/ 2147483646 w 1816"/>
              <a:gd name="T63" fmla="*/ 2147483646 h 1816"/>
              <a:gd name="T64" fmla="*/ 2147483646 w 1816"/>
              <a:gd name="T65" fmla="*/ 2147483646 h 1816"/>
              <a:gd name="T66" fmla="*/ 2147483646 w 1816"/>
              <a:gd name="T67" fmla="*/ 2147483646 h 1816"/>
              <a:gd name="T68" fmla="*/ 2147483646 w 1816"/>
              <a:gd name="T69" fmla="*/ 2147483646 h 1816"/>
              <a:gd name="T70" fmla="*/ 2147483646 w 1816"/>
              <a:gd name="T71" fmla="*/ 2147483646 h 1816"/>
              <a:gd name="T72" fmla="*/ 2147483646 w 1816"/>
              <a:gd name="T73" fmla="*/ 2147483646 h 1816"/>
              <a:gd name="T74" fmla="*/ 2147483646 w 1816"/>
              <a:gd name="T75" fmla="*/ 2147483646 h 1816"/>
              <a:gd name="T76" fmla="*/ 2147483646 w 1816"/>
              <a:gd name="T77" fmla="*/ 2147483646 h 1816"/>
              <a:gd name="T78" fmla="*/ 2147483646 w 1816"/>
              <a:gd name="T79" fmla="*/ 2147483646 h 1816"/>
              <a:gd name="T80" fmla="*/ 2147483646 w 1816"/>
              <a:gd name="T81" fmla="*/ 2147483646 h 1816"/>
              <a:gd name="T82" fmla="*/ 2147483646 w 1816"/>
              <a:gd name="T83" fmla="*/ 2147483646 h 1816"/>
              <a:gd name="T84" fmla="*/ 2147483646 w 1816"/>
              <a:gd name="T85" fmla="*/ 2147483646 h 1816"/>
              <a:gd name="T86" fmla="*/ 2147483646 w 1816"/>
              <a:gd name="T87" fmla="*/ 2147483646 h 1816"/>
              <a:gd name="T88" fmla="*/ 2147483646 w 1816"/>
              <a:gd name="T89" fmla="*/ 2147483646 h 1816"/>
              <a:gd name="T90" fmla="*/ 2147483646 w 1816"/>
              <a:gd name="T91" fmla="*/ 2147483646 h 1816"/>
              <a:gd name="T92" fmla="*/ 2147483646 w 1816"/>
              <a:gd name="T93" fmla="*/ 2147483646 h 1816"/>
              <a:gd name="T94" fmla="*/ 2147483646 w 1816"/>
              <a:gd name="T95" fmla="*/ 2147483646 h 1816"/>
              <a:gd name="T96" fmla="*/ 2147483646 w 1816"/>
              <a:gd name="T97" fmla="*/ 2147483646 h 1816"/>
              <a:gd name="T98" fmla="*/ 2147483646 w 1816"/>
              <a:gd name="T99" fmla="*/ 2147483646 h 1816"/>
              <a:gd name="T100" fmla="*/ 2147483646 w 1816"/>
              <a:gd name="T101" fmla="*/ 2147483646 h 1816"/>
              <a:gd name="T102" fmla="*/ 2147483646 w 1816"/>
              <a:gd name="T103" fmla="*/ 2147483646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C4C4C4">
              <a:alpha val="79607"/>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nSpc>
                <a:spcPts val="1500"/>
              </a:lnSpc>
            </a:pPr>
            <a:endParaRPr lang="zh-CN" altLang="en-US" sz="1200">
              <a:solidFill>
                <a:srgbClr val="737572"/>
              </a:solidFill>
              <a:ea typeface="微软雅黑" panose="020B0503020204020204" pitchFamily="34" charset="-122"/>
            </a:endParaRPr>
          </a:p>
        </p:txBody>
      </p:sp>
      <p:sp>
        <p:nvSpPr>
          <p:cNvPr id="5" name="MH_Other_3"/>
          <p:cNvSpPr>
            <a:spLocks noEditPoints="1"/>
          </p:cNvSpPr>
          <p:nvPr>
            <p:custDataLst>
              <p:tags r:id="rId3"/>
            </p:custDataLst>
          </p:nvPr>
        </p:nvSpPr>
        <p:spPr bwMode="auto">
          <a:xfrm rot="21275257">
            <a:off x="2209800" y="2299850"/>
            <a:ext cx="3287000" cy="3289044"/>
          </a:xfrm>
          <a:custGeom>
            <a:avLst/>
            <a:gdLst>
              <a:gd name="T0" fmla="*/ 2147483646 w 2622"/>
              <a:gd name="T1" fmla="*/ 2147483646 h 2622"/>
              <a:gd name="T2" fmla="*/ 2147483646 w 2622"/>
              <a:gd name="T3" fmla="*/ 2147483646 h 2622"/>
              <a:gd name="T4" fmla="*/ 2147483646 w 2622"/>
              <a:gd name="T5" fmla="*/ 2147483646 h 2622"/>
              <a:gd name="T6" fmla="*/ 2147483646 w 2622"/>
              <a:gd name="T7" fmla="*/ 2147483646 h 2622"/>
              <a:gd name="T8" fmla="*/ 2147483646 w 2622"/>
              <a:gd name="T9" fmla="*/ 2147483646 h 2622"/>
              <a:gd name="T10" fmla="*/ 2147483646 w 2622"/>
              <a:gd name="T11" fmla="*/ 2147483646 h 2622"/>
              <a:gd name="T12" fmla="*/ 2147483646 w 2622"/>
              <a:gd name="T13" fmla="*/ 2147483646 h 2622"/>
              <a:gd name="T14" fmla="*/ 2147483646 w 2622"/>
              <a:gd name="T15" fmla="*/ 2147483646 h 2622"/>
              <a:gd name="T16" fmla="*/ 2147483646 w 2622"/>
              <a:gd name="T17" fmla="*/ 2147483646 h 2622"/>
              <a:gd name="T18" fmla="*/ 2147483646 w 2622"/>
              <a:gd name="T19" fmla="*/ 2147483646 h 2622"/>
              <a:gd name="T20" fmla="*/ 2147483646 w 2622"/>
              <a:gd name="T21" fmla="*/ 2147483646 h 2622"/>
              <a:gd name="T22" fmla="*/ 2147483646 w 2622"/>
              <a:gd name="T23" fmla="*/ 2147483646 h 2622"/>
              <a:gd name="T24" fmla="*/ 2147483646 w 2622"/>
              <a:gd name="T25" fmla="*/ 2147483646 h 2622"/>
              <a:gd name="T26" fmla="*/ 2147483646 w 2622"/>
              <a:gd name="T27" fmla="*/ 2147483646 h 2622"/>
              <a:gd name="T28" fmla="*/ 2147483646 w 2622"/>
              <a:gd name="T29" fmla="*/ 2147483646 h 2622"/>
              <a:gd name="T30" fmla="*/ 2147483646 w 2622"/>
              <a:gd name="T31" fmla="*/ 2147483646 h 2622"/>
              <a:gd name="T32" fmla="*/ 2147483646 w 2622"/>
              <a:gd name="T33" fmla="*/ 2147483646 h 2622"/>
              <a:gd name="T34" fmla="*/ 2147483646 w 2622"/>
              <a:gd name="T35" fmla="*/ 2147483646 h 2622"/>
              <a:gd name="T36" fmla="*/ 2147483646 w 2622"/>
              <a:gd name="T37" fmla="*/ 2147483646 h 2622"/>
              <a:gd name="T38" fmla="*/ 2147483646 w 2622"/>
              <a:gd name="T39" fmla="*/ 2147483646 h 2622"/>
              <a:gd name="T40" fmla="*/ 2147483646 w 2622"/>
              <a:gd name="T41" fmla="*/ 2147483646 h 2622"/>
              <a:gd name="T42" fmla="*/ 2147483646 w 2622"/>
              <a:gd name="T43" fmla="*/ 2147483646 h 2622"/>
              <a:gd name="T44" fmla="*/ 2147483646 w 2622"/>
              <a:gd name="T45" fmla="*/ 2147483646 h 2622"/>
              <a:gd name="T46" fmla="*/ 2147483646 w 2622"/>
              <a:gd name="T47" fmla="*/ 2147483646 h 2622"/>
              <a:gd name="T48" fmla="*/ 2147483646 w 2622"/>
              <a:gd name="T49" fmla="*/ 2147483646 h 2622"/>
              <a:gd name="T50" fmla="*/ 2147483646 w 2622"/>
              <a:gd name="T51" fmla="*/ 2147483646 h 2622"/>
              <a:gd name="T52" fmla="*/ 2147483646 w 2622"/>
              <a:gd name="T53" fmla="*/ 2147483646 h 2622"/>
              <a:gd name="T54" fmla="*/ 2147483646 w 2622"/>
              <a:gd name="T55" fmla="*/ 2147483646 h 2622"/>
              <a:gd name="T56" fmla="*/ 2147483646 w 2622"/>
              <a:gd name="T57" fmla="*/ 2147483646 h 2622"/>
              <a:gd name="T58" fmla="*/ 2147483646 w 2622"/>
              <a:gd name="T59" fmla="*/ 2147483646 h 2622"/>
              <a:gd name="T60" fmla="*/ 2147483646 w 2622"/>
              <a:gd name="T61" fmla="*/ 2147483646 h 2622"/>
              <a:gd name="T62" fmla="*/ 2147483646 w 2622"/>
              <a:gd name="T63" fmla="*/ 2147483646 h 2622"/>
              <a:gd name="T64" fmla="*/ 2147483646 w 2622"/>
              <a:gd name="T65" fmla="*/ 2147483646 h 2622"/>
              <a:gd name="T66" fmla="*/ 2147483646 w 2622"/>
              <a:gd name="T67" fmla="*/ 2147483646 h 2622"/>
              <a:gd name="T68" fmla="*/ 2147483646 w 2622"/>
              <a:gd name="T69" fmla="*/ 2147483646 h 2622"/>
              <a:gd name="T70" fmla="*/ 2147483646 w 2622"/>
              <a:gd name="T71" fmla="*/ 2147483646 h 2622"/>
              <a:gd name="T72" fmla="*/ 2147483646 w 2622"/>
              <a:gd name="T73" fmla="*/ 2147483646 h 2622"/>
              <a:gd name="T74" fmla="*/ 2147483646 w 2622"/>
              <a:gd name="T75" fmla="*/ 2147483646 h 2622"/>
              <a:gd name="T76" fmla="*/ 2147483646 w 2622"/>
              <a:gd name="T77" fmla="*/ 2147483646 h 2622"/>
              <a:gd name="T78" fmla="*/ 2147483646 w 2622"/>
              <a:gd name="T79" fmla="*/ 2147483646 h 2622"/>
              <a:gd name="T80" fmla="*/ 2147483646 w 2622"/>
              <a:gd name="T81" fmla="*/ 2147483646 h 2622"/>
              <a:gd name="T82" fmla="*/ 2147483646 w 2622"/>
              <a:gd name="T83" fmla="*/ 2147483646 h 2622"/>
              <a:gd name="T84" fmla="*/ 2147483646 w 2622"/>
              <a:gd name="T85" fmla="*/ 2147483646 h 2622"/>
              <a:gd name="T86" fmla="*/ 2147483646 w 2622"/>
              <a:gd name="T87" fmla="*/ 2147483646 h 2622"/>
              <a:gd name="T88" fmla="*/ 2147483646 w 2622"/>
              <a:gd name="T89" fmla="*/ 2147483646 h 2622"/>
              <a:gd name="T90" fmla="*/ 2147483646 w 2622"/>
              <a:gd name="T91" fmla="*/ 2147483646 h 2622"/>
              <a:gd name="T92" fmla="*/ 2147483646 w 2622"/>
              <a:gd name="T93" fmla="*/ 2147483646 h 2622"/>
              <a:gd name="T94" fmla="*/ 2147483646 w 2622"/>
              <a:gd name="T95" fmla="*/ 2147483646 h 2622"/>
              <a:gd name="T96" fmla="*/ 2147483646 w 2622"/>
              <a:gd name="T97" fmla="*/ 2147483646 h 2622"/>
              <a:gd name="T98" fmla="*/ 2147483646 w 2622"/>
              <a:gd name="T99" fmla="*/ 2147483646 h 2622"/>
              <a:gd name="T100" fmla="*/ 2147483646 w 2622"/>
              <a:gd name="T101" fmla="*/ 2147483646 h 2622"/>
              <a:gd name="T102" fmla="*/ 2147483646 w 2622"/>
              <a:gd name="T103" fmla="*/ 2147483646 h 2622"/>
              <a:gd name="T104" fmla="*/ 2147483646 w 2622"/>
              <a:gd name="T105" fmla="*/ 2147483646 h 2622"/>
              <a:gd name="T106" fmla="*/ 2147483646 w 2622"/>
              <a:gd name="T107" fmla="*/ 2147483646 h 262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622"/>
              <a:gd name="T163" fmla="*/ 0 h 2622"/>
              <a:gd name="T164" fmla="*/ 2622 w 2622"/>
              <a:gd name="T165" fmla="*/ 2622 h 262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622" h="2622">
                <a:moveTo>
                  <a:pt x="2622" y="1382"/>
                </a:moveTo>
                <a:lnTo>
                  <a:pt x="2622" y="1240"/>
                </a:lnTo>
                <a:lnTo>
                  <a:pt x="2520" y="1240"/>
                </a:lnTo>
                <a:lnTo>
                  <a:pt x="2516" y="1196"/>
                </a:lnTo>
                <a:lnTo>
                  <a:pt x="2512" y="1152"/>
                </a:lnTo>
                <a:lnTo>
                  <a:pt x="2506" y="1110"/>
                </a:lnTo>
                <a:lnTo>
                  <a:pt x="2498" y="1068"/>
                </a:lnTo>
                <a:lnTo>
                  <a:pt x="2596" y="1040"/>
                </a:lnTo>
                <a:lnTo>
                  <a:pt x="2560" y="904"/>
                </a:lnTo>
                <a:lnTo>
                  <a:pt x="2460" y="930"/>
                </a:lnTo>
                <a:lnTo>
                  <a:pt x="2446" y="888"/>
                </a:lnTo>
                <a:lnTo>
                  <a:pt x="2430" y="848"/>
                </a:lnTo>
                <a:lnTo>
                  <a:pt x="2412" y="808"/>
                </a:lnTo>
                <a:lnTo>
                  <a:pt x="2394" y="768"/>
                </a:lnTo>
                <a:lnTo>
                  <a:pt x="2482" y="718"/>
                </a:lnTo>
                <a:lnTo>
                  <a:pt x="2412" y="594"/>
                </a:lnTo>
                <a:lnTo>
                  <a:pt x="2322" y="646"/>
                </a:lnTo>
                <a:lnTo>
                  <a:pt x="2298" y="610"/>
                </a:lnTo>
                <a:lnTo>
                  <a:pt x="2272" y="574"/>
                </a:lnTo>
                <a:lnTo>
                  <a:pt x="2244" y="540"/>
                </a:lnTo>
                <a:lnTo>
                  <a:pt x="2216" y="508"/>
                </a:lnTo>
                <a:lnTo>
                  <a:pt x="2290" y="434"/>
                </a:lnTo>
                <a:lnTo>
                  <a:pt x="2188" y="334"/>
                </a:lnTo>
                <a:lnTo>
                  <a:pt x="2116" y="406"/>
                </a:lnTo>
                <a:lnTo>
                  <a:pt x="2082" y="378"/>
                </a:lnTo>
                <a:lnTo>
                  <a:pt x="2048" y="352"/>
                </a:lnTo>
                <a:lnTo>
                  <a:pt x="2014" y="326"/>
                </a:lnTo>
                <a:lnTo>
                  <a:pt x="1978" y="300"/>
                </a:lnTo>
                <a:lnTo>
                  <a:pt x="2028" y="212"/>
                </a:lnTo>
                <a:lnTo>
                  <a:pt x="1906" y="140"/>
                </a:lnTo>
                <a:lnTo>
                  <a:pt x="1854" y="230"/>
                </a:lnTo>
                <a:lnTo>
                  <a:pt x="1816" y="210"/>
                </a:lnTo>
                <a:lnTo>
                  <a:pt x="1776" y="194"/>
                </a:lnTo>
                <a:lnTo>
                  <a:pt x="1734" y="178"/>
                </a:lnTo>
                <a:lnTo>
                  <a:pt x="1694" y="162"/>
                </a:lnTo>
                <a:lnTo>
                  <a:pt x="1720" y="64"/>
                </a:lnTo>
                <a:lnTo>
                  <a:pt x="1582" y="26"/>
                </a:lnTo>
                <a:lnTo>
                  <a:pt x="1556" y="126"/>
                </a:lnTo>
                <a:lnTo>
                  <a:pt x="1514" y="118"/>
                </a:lnTo>
                <a:lnTo>
                  <a:pt x="1470" y="112"/>
                </a:lnTo>
                <a:lnTo>
                  <a:pt x="1426" y="106"/>
                </a:lnTo>
                <a:lnTo>
                  <a:pt x="1382" y="104"/>
                </a:lnTo>
                <a:lnTo>
                  <a:pt x="1382" y="0"/>
                </a:lnTo>
                <a:lnTo>
                  <a:pt x="1240" y="0"/>
                </a:lnTo>
                <a:lnTo>
                  <a:pt x="1240" y="104"/>
                </a:lnTo>
                <a:lnTo>
                  <a:pt x="1196" y="106"/>
                </a:lnTo>
                <a:lnTo>
                  <a:pt x="1154" y="112"/>
                </a:lnTo>
                <a:lnTo>
                  <a:pt x="1110" y="118"/>
                </a:lnTo>
                <a:lnTo>
                  <a:pt x="1068" y="126"/>
                </a:lnTo>
                <a:lnTo>
                  <a:pt x="1042" y="26"/>
                </a:lnTo>
                <a:lnTo>
                  <a:pt x="904" y="64"/>
                </a:lnTo>
                <a:lnTo>
                  <a:pt x="930" y="162"/>
                </a:lnTo>
                <a:lnTo>
                  <a:pt x="890" y="178"/>
                </a:lnTo>
                <a:lnTo>
                  <a:pt x="848" y="194"/>
                </a:lnTo>
                <a:lnTo>
                  <a:pt x="808" y="210"/>
                </a:lnTo>
                <a:lnTo>
                  <a:pt x="770" y="230"/>
                </a:lnTo>
                <a:lnTo>
                  <a:pt x="718" y="140"/>
                </a:lnTo>
                <a:lnTo>
                  <a:pt x="594" y="212"/>
                </a:lnTo>
                <a:lnTo>
                  <a:pt x="646" y="300"/>
                </a:lnTo>
                <a:lnTo>
                  <a:pt x="610" y="326"/>
                </a:lnTo>
                <a:lnTo>
                  <a:pt x="576" y="352"/>
                </a:lnTo>
                <a:lnTo>
                  <a:pt x="542" y="378"/>
                </a:lnTo>
                <a:lnTo>
                  <a:pt x="508" y="406"/>
                </a:lnTo>
                <a:lnTo>
                  <a:pt x="436" y="334"/>
                </a:lnTo>
                <a:lnTo>
                  <a:pt x="334" y="434"/>
                </a:lnTo>
                <a:lnTo>
                  <a:pt x="408" y="508"/>
                </a:lnTo>
                <a:lnTo>
                  <a:pt x="378" y="540"/>
                </a:lnTo>
                <a:lnTo>
                  <a:pt x="352" y="574"/>
                </a:lnTo>
                <a:lnTo>
                  <a:pt x="326" y="610"/>
                </a:lnTo>
                <a:lnTo>
                  <a:pt x="302" y="646"/>
                </a:lnTo>
                <a:lnTo>
                  <a:pt x="212" y="594"/>
                </a:lnTo>
                <a:lnTo>
                  <a:pt x="140" y="718"/>
                </a:lnTo>
                <a:lnTo>
                  <a:pt x="230" y="768"/>
                </a:lnTo>
                <a:lnTo>
                  <a:pt x="212" y="808"/>
                </a:lnTo>
                <a:lnTo>
                  <a:pt x="194" y="848"/>
                </a:lnTo>
                <a:lnTo>
                  <a:pt x="178" y="888"/>
                </a:lnTo>
                <a:lnTo>
                  <a:pt x="164" y="930"/>
                </a:lnTo>
                <a:lnTo>
                  <a:pt x="64" y="904"/>
                </a:lnTo>
                <a:lnTo>
                  <a:pt x="26" y="1040"/>
                </a:lnTo>
                <a:lnTo>
                  <a:pt x="126" y="1068"/>
                </a:lnTo>
                <a:lnTo>
                  <a:pt x="118" y="1110"/>
                </a:lnTo>
                <a:lnTo>
                  <a:pt x="112" y="1152"/>
                </a:lnTo>
                <a:lnTo>
                  <a:pt x="108" y="1196"/>
                </a:lnTo>
                <a:lnTo>
                  <a:pt x="104" y="1240"/>
                </a:lnTo>
                <a:lnTo>
                  <a:pt x="0" y="1240"/>
                </a:lnTo>
                <a:lnTo>
                  <a:pt x="0" y="1382"/>
                </a:lnTo>
                <a:lnTo>
                  <a:pt x="104" y="1382"/>
                </a:lnTo>
                <a:lnTo>
                  <a:pt x="108" y="1426"/>
                </a:lnTo>
                <a:lnTo>
                  <a:pt x="112" y="1470"/>
                </a:lnTo>
                <a:lnTo>
                  <a:pt x="118" y="1512"/>
                </a:lnTo>
                <a:lnTo>
                  <a:pt x="126" y="1556"/>
                </a:lnTo>
                <a:lnTo>
                  <a:pt x="26" y="1582"/>
                </a:lnTo>
                <a:lnTo>
                  <a:pt x="64" y="1720"/>
                </a:lnTo>
                <a:lnTo>
                  <a:pt x="164" y="1692"/>
                </a:lnTo>
                <a:lnTo>
                  <a:pt x="178" y="1734"/>
                </a:lnTo>
                <a:lnTo>
                  <a:pt x="194" y="1774"/>
                </a:lnTo>
                <a:lnTo>
                  <a:pt x="212" y="1814"/>
                </a:lnTo>
                <a:lnTo>
                  <a:pt x="230" y="1854"/>
                </a:lnTo>
                <a:lnTo>
                  <a:pt x="140" y="1906"/>
                </a:lnTo>
                <a:lnTo>
                  <a:pt x="212" y="2028"/>
                </a:lnTo>
                <a:lnTo>
                  <a:pt x="302" y="1978"/>
                </a:lnTo>
                <a:lnTo>
                  <a:pt x="326" y="2014"/>
                </a:lnTo>
                <a:lnTo>
                  <a:pt x="352" y="2048"/>
                </a:lnTo>
                <a:lnTo>
                  <a:pt x="378" y="2082"/>
                </a:lnTo>
                <a:lnTo>
                  <a:pt x="408" y="2116"/>
                </a:lnTo>
                <a:lnTo>
                  <a:pt x="334" y="2188"/>
                </a:lnTo>
                <a:lnTo>
                  <a:pt x="436" y="2288"/>
                </a:lnTo>
                <a:lnTo>
                  <a:pt x="508" y="2216"/>
                </a:lnTo>
                <a:lnTo>
                  <a:pt x="542" y="2244"/>
                </a:lnTo>
                <a:lnTo>
                  <a:pt x="576" y="2272"/>
                </a:lnTo>
                <a:lnTo>
                  <a:pt x="610" y="2298"/>
                </a:lnTo>
                <a:lnTo>
                  <a:pt x="646" y="2322"/>
                </a:lnTo>
                <a:lnTo>
                  <a:pt x="594" y="2412"/>
                </a:lnTo>
                <a:lnTo>
                  <a:pt x="718" y="2482"/>
                </a:lnTo>
                <a:lnTo>
                  <a:pt x="770" y="2394"/>
                </a:lnTo>
                <a:lnTo>
                  <a:pt x="808" y="2412"/>
                </a:lnTo>
                <a:lnTo>
                  <a:pt x="848" y="2430"/>
                </a:lnTo>
                <a:lnTo>
                  <a:pt x="890" y="2446"/>
                </a:lnTo>
                <a:lnTo>
                  <a:pt x="930" y="2460"/>
                </a:lnTo>
                <a:lnTo>
                  <a:pt x="904" y="2560"/>
                </a:lnTo>
                <a:lnTo>
                  <a:pt x="1042" y="2596"/>
                </a:lnTo>
                <a:lnTo>
                  <a:pt x="1068" y="2498"/>
                </a:lnTo>
                <a:lnTo>
                  <a:pt x="1110" y="2504"/>
                </a:lnTo>
                <a:lnTo>
                  <a:pt x="1154" y="2512"/>
                </a:lnTo>
                <a:lnTo>
                  <a:pt x="1196" y="2516"/>
                </a:lnTo>
                <a:lnTo>
                  <a:pt x="1240" y="2520"/>
                </a:lnTo>
                <a:lnTo>
                  <a:pt x="1240" y="2622"/>
                </a:lnTo>
                <a:lnTo>
                  <a:pt x="1382" y="2622"/>
                </a:lnTo>
                <a:lnTo>
                  <a:pt x="1382" y="2520"/>
                </a:lnTo>
                <a:lnTo>
                  <a:pt x="1426" y="2516"/>
                </a:lnTo>
                <a:lnTo>
                  <a:pt x="1470" y="2512"/>
                </a:lnTo>
                <a:lnTo>
                  <a:pt x="1514" y="2504"/>
                </a:lnTo>
                <a:lnTo>
                  <a:pt x="1556" y="2498"/>
                </a:lnTo>
                <a:lnTo>
                  <a:pt x="1582" y="2596"/>
                </a:lnTo>
                <a:lnTo>
                  <a:pt x="1720" y="2560"/>
                </a:lnTo>
                <a:lnTo>
                  <a:pt x="1694" y="2460"/>
                </a:lnTo>
                <a:lnTo>
                  <a:pt x="1734" y="2446"/>
                </a:lnTo>
                <a:lnTo>
                  <a:pt x="1776" y="2430"/>
                </a:lnTo>
                <a:lnTo>
                  <a:pt x="1816" y="2412"/>
                </a:lnTo>
                <a:lnTo>
                  <a:pt x="1854" y="2394"/>
                </a:lnTo>
                <a:lnTo>
                  <a:pt x="1906" y="2482"/>
                </a:lnTo>
                <a:lnTo>
                  <a:pt x="2028" y="2412"/>
                </a:lnTo>
                <a:lnTo>
                  <a:pt x="1978" y="2322"/>
                </a:lnTo>
                <a:lnTo>
                  <a:pt x="2014" y="2298"/>
                </a:lnTo>
                <a:lnTo>
                  <a:pt x="2048" y="2272"/>
                </a:lnTo>
                <a:lnTo>
                  <a:pt x="2082" y="2244"/>
                </a:lnTo>
                <a:lnTo>
                  <a:pt x="2116" y="2216"/>
                </a:lnTo>
                <a:lnTo>
                  <a:pt x="2188" y="2288"/>
                </a:lnTo>
                <a:lnTo>
                  <a:pt x="2290" y="2188"/>
                </a:lnTo>
                <a:lnTo>
                  <a:pt x="2216" y="2116"/>
                </a:lnTo>
                <a:lnTo>
                  <a:pt x="2244" y="2082"/>
                </a:lnTo>
                <a:lnTo>
                  <a:pt x="2272" y="2048"/>
                </a:lnTo>
                <a:lnTo>
                  <a:pt x="2298" y="2014"/>
                </a:lnTo>
                <a:lnTo>
                  <a:pt x="2322" y="1978"/>
                </a:lnTo>
                <a:lnTo>
                  <a:pt x="2412" y="2028"/>
                </a:lnTo>
                <a:lnTo>
                  <a:pt x="2482" y="1906"/>
                </a:lnTo>
                <a:lnTo>
                  <a:pt x="2394" y="1854"/>
                </a:lnTo>
                <a:lnTo>
                  <a:pt x="2412" y="1814"/>
                </a:lnTo>
                <a:lnTo>
                  <a:pt x="2430" y="1774"/>
                </a:lnTo>
                <a:lnTo>
                  <a:pt x="2446" y="1734"/>
                </a:lnTo>
                <a:lnTo>
                  <a:pt x="2460" y="1692"/>
                </a:lnTo>
                <a:lnTo>
                  <a:pt x="2560" y="1720"/>
                </a:lnTo>
                <a:lnTo>
                  <a:pt x="2596" y="1582"/>
                </a:lnTo>
                <a:lnTo>
                  <a:pt x="2498" y="1556"/>
                </a:lnTo>
                <a:lnTo>
                  <a:pt x="2506" y="1512"/>
                </a:lnTo>
                <a:lnTo>
                  <a:pt x="2512" y="1470"/>
                </a:lnTo>
                <a:lnTo>
                  <a:pt x="2516" y="1426"/>
                </a:lnTo>
                <a:lnTo>
                  <a:pt x="2520" y="1382"/>
                </a:lnTo>
                <a:lnTo>
                  <a:pt x="2622" y="1382"/>
                </a:lnTo>
                <a:close/>
                <a:moveTo>
                  <a:pt x="1312" y="2420"/>
                </a:moveTo>
                <a:lnTo>
                  <a:pt x="1312" y="2420"/>
                </a:lnTo>
                <a:lnTo>
                  <a:pt x="1254" y="2420"/>
                </a:lnTo>
                <a:lnTo>
                  <a:pt x="1198" y="2416"/>
                </a:lnTo>
                <a:lnTo>
                  <a:pt x="1142" y="2408"/>
                </a:lnTo>
                <a:lnTo>
                  <a:pt x="1088" y="2398"/>
                </a:lnTo>
                <a:lnTo>
                  <a:pt x="1034" y="2386"/>
                </a:lnTo>
                <a:lnTo>
                  <a:pt x="982" y="2370"/>
                </a:lnTo>
                <a:lnTo>
                  <a:pt x="930" y="2354"/>
                </a:lnTo>
                <a:lnTo>
                  <a:pt x="880" y="2334"/>
                </a:lnTo>
                <a:lnTo>
                  <a:pt x="830" y="2312"/>
                </a:lnTo>
                <a:lnTo>
                  <a:pt x="782" y="2286"/>
                </a:lnTo>
                <a:lnTo>
                  <a:pt x="736" y="2260"/>
                </a:lnTo>
                <a:lnTo>
                  <a:pt x="692" y="2232"/>
                </a:lnTo>
                <a:lnTo>
                  <a:pt x="648" y="2200"/>
                </a:lnTo>
                <a:lnTo>
                  <a:pt x="606" y="2168"/>
                </a:lnTo>
                <a:lnTo>
                  <a:pt x="566" y="2132"/>
                </a:lnTo>
                <a:lnTo>
                  <a:pt x="528" y="2096"/>
                </a:lnTo>
                <a:lnTo>
                  <a:pt x="490" y="2058"/>
                </a:lnTo>
                <a:lnTo>
                  <a:pt x="456" y="2018"/>
                </a:lnTo>
                <a:lnTo>
                  <a:pt x="422" y="1976"/>
                </a:lnTo>
                <a:lnTo>
                  <a:pt x="392" y="1932"/>
                </a:lnTo>
                <a:lnTo>
                  <a:pt x="362" y="1886"/>
                </a:lnTo>
                <a:lnTo>
                  <a:pt x="336" y="1840"/>
                </a:lnTo>
                <a:lnTo>
                  <a:pt x="312" y="1792"/>
                </a:lnTo>
                <a:lnTo>
                  <a:pt x="290" y="1744"/>
                </a:lnTo>
                <a:lnTo>
                  <a:pt x="270" y="1692"/>
                </a:lnTo>
                <a:lnTo>
                  <a:pt x="252" y="1642"/>
                </a:lnTo>
                <a:lnTo>
                  <a:pt x="238" y="1588"/>
                </a:lnTo>
                <a:lnTo>
                  <a:pt x="224" y="1534"/>
                </a:lnTo>
                <a:lnTo>
                  <a:pt x="216" y="1480"/>
                </a:lnTo>
                <a:lnTo>
                  <a:pt x="208" y="1424"/>
                </a:lnTo>
                <a:lnTo>
                  <a:pt x="204" y="1368"/>
                </a:lnTo>
                <a:lnTo>
                  <a:pt x="202" y="1312"/>
                </a:lnTo>
                <a:lnTo>
                  <a:pt x="204" y="1254"/>
                </a:lnTo>
                <a:lnTo>
                  <a:pt x="208" y="1198"/>
                </a:lnTo>
                <a:lnTo>
                  <a:pt x="216" y="1142"/>
                </a:lnTo>
                <a:lnTo>
                  <a:pt x="224" y="1088"/>
                </a:lnTo>
                <a:lnTo>
                  <a:pt x="238" y="1034"/>
                </a:lnTo>
                <a:lnTo>
                  <a:pt x="252" y="982"/>
                </a:lnTo>
                <a:lnTo>
                  <a:pt x="270" y="930"/>
                </a:lnTo>
                <a:lnTo>
                  <a:pt x="290" y="880"/>
                </a:lnTo>
                <a:lnTo>
                  <a:pt x="312" y="830"/>
                </a:lnTo>
                <a:lnTo>
                  <a:pt x="336" y="782"/>
                </a:lnTo>
                <a:lnTo>
                  <a:pt x="362" y="736"/>
                </a:lnTo>
                <a:lnTo>
                  <a:pt x="392" y="692"/>
                </a:lnTo>
                <a:lnTo>
                  <a:pt x="422" y="648"/>
                </a:lnTo>
                <a:lnTo>
                  <a:pt x="456" y="606"/>
                </a:lnTo>
                <a:lnTo>
                  <a:pt x="490" y="566"/>
                </a:lnTo>
                <a:lnTo>
                  <a:pt x="528" y="526"/>
                </a:lnTo>
                <a:lnTo>
                  <a:pt x="566" y="490"/>
                </a:lnTo>
                <a:lnTo>
                  <a:pt x="606" y="456"/>
                </a:lnTo>
                <a:lnTo>
                  <a:pt x="648" y="422"/>
                </a:lnTo>
                <a:lnTo>
                  <a:pt x="692" y="392"/>
                </a:lnTo>
                <a:lnTo>
                  <a:pt x="736" y="362"/>
                </a:lnTo>
                <a:lnTo>
                  <a:pt x="782" y="336"/>
                </a:lnTo>
                <a:lnTo>
                  <a:pt x="830" y="312"/>
                </a:lnTo>
                <a:lnTo>
                  <a:pt x="880" y="290"/>
                </a:lnTo>
                <a:lnTo>
                  <a:pt x="930" y="270"/>
                </a:lnTo>
                <a:lnTo>
                  <a:pt x="982" y="252"/>
                </a:lnTo>
                <a:lnTo>
                  <a:pt x="1034" y="236"/>
                </a:lnTo>
                <a:lnTo>
                  <a:pt x="1088" y="224"/>
                </a:lnTo>
                <a:lnTo>
                  <a:pt x="1142" y="214"/>
                </a:lnTo>
                <a:lnTo>
                  <a:pt x="1198" y="208"/>
                </a:lnTo>
                <a:lnTo>
                  <a:pt x="1254" y="204"/>
                </a:lnTo>
                <a:lnTo>
                  <a:pt x="1312" y="202"/>
                </a:lnTo>
                <a:lnTo>
                  <a:pt x="1368" y="204"/>
                </a:lnTo>
                <a:lnTo>
                  <a:pt x="1426" y="208"/>
                </a:lnTo>
                <a:lnTo>
                  <a:pt x="1480" y="214"/>
                </a:lnTo>
                <a:lnTo>
                  <a:pt x="1536" y="224"/>
                </a:lnTo>
                <a:lnTo>
                  <a:pt x="1588" y="236"/>
                </a:lnTo>
                <a:lnTo>
                  <a:pt x="1642" y="252"/>
                </a:lnTo>
                <a:lnTo>
                  <a:pt x="1694" y="270"/>
                </a:lnTo>
                <a:lnTo>
                  <a:pt x="1744" y="290"/>
                </a:lnTo>
                <a:lnTo>
                  <a:pt x="1792" y="312"/>
                </a:lnTo>
                <a:lnTo>
                  <a:pt x="1840" y="336"/>
                </a:lnTo>
                <a:lnTo>
                  <a:pt x="1886" y="362"/>
                </a:lnTo>
                <a:lnTo>
                  <a:pt x="1932" y="392"/>
                </a:lnTo>
                <a:lnTo>
                  <a:pt x="1976" y="422"/>
                </a:lnTo>
                <a:lnTo>
                  <a:pt x="2018" y="456"/>
                </a:lnTo>
                <a:lnTo>
                  <a:pt x="2058" y="490"/>
                </a:lnTo>
                <a:lnTo>
                  <a:pt x="2096" y="526"/>
                </a:lnTo>
                <a:lnTo>
                  <a:pt x="2132" y="566"/>
                </a:lnTo>
                <a:lnTo>
                  <a:pt x="2168" y="606"/>
                </a:lnTo>
                <a:lnTo>
                  <a:pt x="2200" y="648"/>
                </a:lnTo>
                <a:lnTo>
                  <a:pt x="2232" y="692"/>
                </a:lnTo>
                <a:lnTo>
                  <a:pt x="2260" y="736"/>
                </a:lnTo>
                <a:lnTo>
                  <a:pt x="2288" y="782"/>
                </a:lnTo>
                <a:lnTo>
                  <a:pt x="2312" y="830"/>
                </a:lnTo>
                <a:lnTo>
                  <a:pt x="2334" y="880"/>
                </a:lnTo>
                <a:lnTo>
                  <a:pt x="2354" y="930"/>
                </a:lnTo>
                <a:lnTo>
                  <a:pt x="2372" y="982"/>
                </a:lnTo>
                <a:lnTo>
                  <a:pt x="2386" y="1034"/>
                </a:lnTo>
                <a:lnTo>
                  <a:pt x="2398" y="1088"/>
                </a:lnTo>
                <a:lnTo>
                  <a:pt x="2408" y="1142"/>
                </a:lnTo>
                <a:lnTo>
                  <a:pt x="2416" y="1198"/>
                </a:lnTo>
                <a:lnTo>
                  <a:pt x="2420" y="1254"/>
                </a:lnTo>
                <a:lnTo>
                  <a:pt x="2422" y="1312"/>
                </a:lnTo>
                <a:lnTo>
                  <a:pt x="2420" y="1368"/>
                </a:lnTo>
                <a:lnTo>
                  <a:pt x="2416" y="1424"/>
                </a:lnTo>
                <a:lnTo>
                  <a:pt x="2408" y="1480"/>
                </a:lnTo>
                <a:lnTo>
                  <a:pt x="2398" y="1534"/>
                </a:lnTo>
                <a:lnTo>
                  <a:pt x="2386" y="1588"/>
                </a:lnTo>
                <a:lnTo>
                  <a:pt x="2372" y="1642"/>
                </a:lnTo>
                <a:lnTo>
                  <a:pt x="2354" y="1692"/>
                </a:lnTo>
                <a:lnTo>
                  <a:pt x="2334" y="1744"/>
                </a:lnTo>
                <a:lnTo>
                  <a:pt x="2312" y="1792"/>
                </a:lnTo>
                <a:lnTo>
                  <a:pt x="2288" y="1840"/>
                </a:lnTo>
                <a:lnTo>
                  <a:pt x="2260" y="1886"/>
                </a:lnTo>
                <a:lnTo>
                  <a:pt x="2232" y="1932"/>
                </a:lnTo>
                <a:lnTo>
                  <a:pt x="2200" y="1976"/>
                </a:lnTo>
                <a:lnTo>
                  <a:pt x="2168" y="2018"/>
                </a:lnTo>
                <a:lnTo>
                  <a:pt x="2132" y="2058"/>
                </a:lnTo>
                <a:lnTo>
                  <a:pt x="2096" y="2096"/>
                </a:lnTo>
                <a:lnTo>
                  <a:pt x="2058" y="2132"/>
                </a:lnTo>
                <a:lnTo>
                  <a:pt x="2018" y="2168"/>
                </a:lnTo>
                <a:lnTo>
                  <a:pt x="1976" y="2200"/>
                </a:lnTo>
                <a:lnTo>
                  <a:pt x="1932" y="2232"/>
                </a:lnTo>
                <a:lnTo>
                  <a:pt x="1886" y="2260"/>
                </a:lnTo>
                <a:lnTo>
                  <a:pt x="1840" y="2286"/>
                </a:lnTo>
                <a:lnTo>
                  <a:pt x="1792" y="2312"/>
                </a:lnTo>
                <a:lnTo>
                  <a:pt x="1744" y="2334"/>
                </a:lnTo>
                <a:lnTo>
                  <a:pt x="1694" y="2354"/>
                </a:lnTo>
                <a:lnTo>
                  <a:pt x="1642" y="2370"/>
                </a:lnTo>
                <a:lnTo>
                  <a:pt x="1588" y="2386"/>
                </a:lnTo>
                <a:lnTo>
                  <a:pt x="1536" y="2398"/>
                </a:lnTo>
                <a:lnTo>
                  <a:pt x="1480" y="2408"/>
                </a:lnTo>
                <a:lnTo>
                  <a:pt x="1426" y="2416"/>
                </a:lnTo>
                <a:lnTo>
                  <a:pt x="1368" y="2420"/>
                </a:lnTo>
                <a:lnTo>
                  <a:pt x="1312" y="2420"/>
                </a:lnTo>
                <a:close/>
              </a:path>
            </a:pathLst>
          </a:custGeom>
          <a:solidFill>
            <a:srgbClr val="C4C4C4">
              <a:alpha val="79607"/>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nSpc>
                <a:spcPts val="1500"/>
              </a:lnSpc>
            </a:pPr>
            <a:endParaRPr lang="zh-CN" altLang="en-US" sz="1200">
              <a:solidFill>
                <a:srgbClr val="737572"/>
              </a:solidFill>
              <a:ea typeface="微软雅黑" panose="020B0503020204020204" pitchFamily="34" charset="-122"/>
            </a:endParaRPr>
          </a:p>
        </p:txBody>
      </p:sp>
      <p:sp>
        <p:nvSpPr>
          <p:cNvPr id="6" name="MH_Other_4"/>
          <p:cNvSpPr>
            <a:spLocks noChangeArrowheads="1"/>
          </p:cNvSpPr>
          <p:nvPr>
            <p:custDataLst>
              <p:tags r:id="rId4"/>
            </p:custDataLst>
          </p:nvPr>
        </p:nvSpPr>
        <p:spPr bwMode="auto">
          <a:xfrm rot="21275257">
            <a:off x="2561397" y="2651444"/>
            <a:ext cx="2583811" cy="2583811"/>
          </a:xfrm>
          <a:prstGeom prst="ellipse">
            <a:avLst/>
          </a:prstGeom>
          <a:gradFill rotWithShape="1">
            <a:gsLst>
              <a:gs pos="0">
                <a:schemeClr val="accent1"/>
              </a:gs>
              <a:gs pos="100000">
                <a:schemeClr val="accent1">
                  <a:lumMod val="75000"/>
                </a:schemeClr>
              </a:gs>
            </a:gsLst>
            <a:lin ang="5400000" scaled="1"/>
          </a:gradFill>
          <a:ln>
            <a:noFill/>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500"/>
              </a:lnSpc>
              <a:defRPr/>
            </a:pPr>
            <a:endParaRPr kumimoji="1" lang="ko-KR" altLang="en-US" sz="1200">
              <a:solidFill>
                <a:srgbClr val="737572"/>
              </a:solidFill>
              <a:latin typeface="微软雅黑" panose="020B0503020204020204" pitchFamily="34" charset="-122"/>
              <a:ea typeface="Gulim" panose="020B0600000101010101" pitchFamily="34" charset="-127"/>
            </a:endParaRPr>
          </a:p>
        </p:txBody>
      </p:sp>
      <p:sp>
        <p:nvSpPr>
          <p:cNvPr id="7" name="MH_Other_5"/>
          <p:cNvSpPr>
            <a:spLocks noChangeArrowheads="1"/>
          </p:cNvSpPr>
          <p:nvPr>
            <p:custDataLst>
              <p:tags r:id="rId5"/>
            </p:custDataLst>
          </p:nvPr>
        </p:nvSpPr>
        <p:spPr bwMode="auto">
          <a:xfrm rot="21275257">
            <a:off x="5735970" y="2631003"/>
            <a:ext cx="1727311" cy="1727311"/>
          </a:xfrm>
          <a:prstGeom prst="ellipse">
            <a:avLst/>
          </a:prstGeom>
          <a:gradFill rotWithShape="1">
            <a:gsLst>
              <a:gs pos="0">
                <a:schemeClr val="accent2"/>
              </a:gs>
              <a:gs pos="100000">
                <a:schemeClr val="accent2">
                  <a:lumMod val="75000"/>
                </a:schemeClr>
              </a:gs>
            </a:gsLst>
            <a:lin ang="5400000" scaled="1"/>
          </a:gradFill>
          <a:ln>
            <a:noFill/>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500"/>
              </a:lnSpc>
              <a:defRPr/>
            </a:pPr>
            <a:endParaRPr kumimoji="1" lang="ko-KR" altLang="en-US" sz="1200">
              <a:solidFill>
                <a:srgbClr val="737572"/>
              </a:solidFill>
              <a:latin typeface="微软雅黑" panose="020B0503020204020204" pitchFamily="34" charset="-122"/>
              <a:ea typeface="Gulim" panose="020B0600000101010101" pitchFamily="34" charset="-127"/>
            </a:endParaRPr>
          </a:p>
        </p:txBody>
      </p:sp>
      <p:sp>
        <p:nvSpPr>
          <p:cNvPr id="8" name="MH_Other_6"/>
          <p:cNvSpPr>
            <a:spLocks noEditPoints="1"/>
          </p:cNvSpPr>
          <p:nvPr>
            <p:custDataLst>
              <p:tags r:id="rId6"/>
            </p:custDataLst>
          </p:nvPr>
        </p:nvSpPr>
        <p:spPr bwMode="auto">
          <a:xfrm rot="21275257">
            <a:off x="6768266" y="4243841"/>
            <a:ext cx="2207687" cy="2209731"/>
          </a:xfrm>
          <a:custGeom>
            <a:avLst/>
            <a:gdLst>
              <a:gd name="T0" fmla="*/ 2147483646 w 1816"/>
              <a:gd name="T1" fmla="*/ 2147483646 h 1816"/>
              <a:gd name="T2" fmla="*/ 2147483646 w 1816"/>
              <a:gd name="T3" fmla="*/ 2147483646 h 1816"/>
              <a:gd name="T4" fmla="*/ 2147483646 w 1816"/>
              <a:gd name="T5" fmla="*/ 2147483646 h 1816"/>
              <a:gd name="T6" fmla="*/ 2147483646 w 1816"/>
              <a:gd name="T7" fmla="*/ 2147483646 h 1816"/>
              <a:gd name="T8" fmla="*/ 2147483646 w 1816"/>
              <a:gd name="T9" fmla="*/ 2147483646 h 1816"/>
              <a:gd name="T10" fmla="*/ 2147483646 w 1816"/>
              <a:gd name="T11" fmla="*/ 2147483646 h 1816"/>
              <a:gd name="T12" fmla="*/ 2147483646 w 1816"/>
              <a:gd name="T13" fmla="*/ 2147483646 h 1816"/>
              <a:gd name="T14" fmla="*/ 2147483646 w 1816"/>
              <a:gd name="T15" fmla="*/ 2147483646 h 1816"/>
              <a:gd name="T16" fmla="*/ 2147483646 w 1816"/>
              <a:gd name="T17" fmla="*/ 2147483646 h 1816"/>
              <a:gd name="T18" fmla="*/ 2147483646 w 1816"/>
              <a:gd name="T19" fmla="*/ 2147483646 h 1816"/>
              <a:gd name="T20" fmla="*/ 2147483646 w 1816"/>
              <a:gd name="T21" fmla="*/ 2147483646 h 1816"/>
              <a:gd name="T22" fmla="*/ 2147483646 w 1816"/>
              <a:gd name="T23" fmla="*/ 2147483646 h 1816"/>
              <a:gd name="T24" fmla="*/ 0 w 1816"/>
              <a:gd name="T25" fmla="*/ 2147483646 h 1816"/>
              <a:gd name="T26" fmla="*/ 2147483646 w 1816"/>
              <a:gd name="T27" fmla="*/ 2147483646 h 1816"/>
              <a:gd name="T28" fmla="*/ 2147483646 w 1816"/>
              <a:gd name="T29" fmla="*/ 2147483646 h 1816"/>
              <a:gd name="T30" fmla="*/ 2147483646 w 1816"/>
              <a:gd name="T31" fmla="*/ 2147483646 h 1816"/>
              <a:gd name="T32" fmla="*/ 2147483646 w 1816"/>
              <a:gd name="T33" fmla="*/ 2147483646 h 1816"/>
              <a:gd name="T34" fmla="*/ 2147483646 w 1816"/>
              <a:gd name="T35" fmla="*/ 2147483646 h 1816"/>
              <a:gd name="T36" fmla="*/ 2147483646 w 1816"/>
              <a:gd name="T37" fmla="*/ 2147483646 h 1816"/>
              <a:gd name="T38" fmla="*/ 2147483646 w 1816"/>
              <a:gd name="T39" fmla="*/ 2147483646 h 1816"/>
              <a:gd name="T40" fmla="*/ 2147483646 w 1816"/>
              <a:gd name="T41" fmla="*/ 2147483646 h 1816"/>
              <a:gd name="T42" fmla="*/ 2147483646 w 1816"/>
              <a:gd name="T43" fmla="*/ 2147483646 h 1816"/>
              <a:gd name="T44" fmla="*/ 2147483646 w 1816"/>
              <a:gd name="T45" fmla="*/ 2147483646 h 1816"/>
              <a:gd name="T46" fmla="*/ 2147483646 w 1816"/>
              <a:gd name="T47" fmla="*/ 2147483646 h 1816"/>
              <a:gd name="T48" fmla="*/ 2147483646 w 1816"/>
              <a:gd name="T49" fmla="*/ 2147483646 h 1816"/>
              <a:gd name="T50" fmla="*/ 2147483646 w 1816"/>
              <a:gd name="T51" fmla="*/ 2147483646 h 1816"/>
              <a:gd name="T52" fmla="*/ 2147483646 w 1816"/>
              <a:gd name="T53" fmla="*/ 2147483646 h 1816"/>
              <a:gd name="T54" fmla="*/ 2147483646 w 1816"/>
              <a:gd name="T55" fmla="*/ 2147483646 h 1816"/>
              <a:gd name="T56" fmla="*/ 2147483646 w 1816"/>
              <a:gd name="T57" fmla="*/ 2147483646 h 1816"/>
              <a:gd name="T58" fmla="*/ 2147483646 w 1816"/>
              <a:gd name="T59" fmla="*/ 2147483646 h 1816"/>
              <a:gd name="T60" fmla="*/ 2147483646 w 1816"/>
              <a:gd name="T61" fmla="*/ 2147483646 h 1816"/>
              <a:gd name="T62" fmla="*/ 2147483646 w 1816"/>
              <a:gd name="T63" fmla="*/ 2147483646 h 1816"/>
              <a:gd name="T64" fmla="*/ 2147483646 w 1816"/>
              <a:gd name="T65" fmla="*/ 2147483646 h 1816"/>
              <a:gd name="T66" fmla="*/ 2147483646 w 1816"/>
              <a:gd name="T67" fmla="*/ 2147483646 h 1816"/>
              <a:gd name="T68" fmla="*/ 2147483646 w 1816"/>
              <a:gd name="T69" fmla="*/ 2147483646 h 1816"/>
              <a:gd name="T70" fmla="*/ 2147483646 w 1816"/>
              <a:gd name="T71" fmla="*/ 2147483646 h 1816"/>
              <a:gd name="T72" fmla="*/ 2147483646 w 1816"/>
              <a:gd name="T73" fmla="*/ 2147483646 h 1816"/>
              <a:gd name="T74" fmla="*/ 2147483646 w 1816"/>
              <a:gd name="T75" fmla="*/ 2147483646 h 1816"/>
              <a:gd name="T76" fmla="*/ 2147483646 w 1816"/>
              <a:gd name="T77" fmla="*/ 2147483646 h 1816"/>
              <a:gd name="T78" fmla="*/ 2147483646 w 1816"/>
              <a:gd name="T79" fmla="*/ 2147483646 h 1816"/>
              <a:gd name="T80" fmla="*/ 2147483646 w 1816"/>
              <a:gd name="T81" fmla="*/ 2147483646 h 1816"/>
              <a:gd name="T82" fmla="*/ 2147483646 w 1816"/>
              <a:gd name="T83" fmla="*/ 2147483646 h 1816"/>
              <a:gd name="T84" fmla="*/ 2147483646 w 1816"/>
              <a:gd name="T85" fmla="*/ 2147483646 h 1816"/>
              <a:gd name="T86" fmla="*/ 2147483646 w 1816"/>
              <a:gd name="T87" fmla="*/ 2147483646 h 1816"/>
              <a:gd name="T88" fmla="*/ 2147483646 w 1816"/>
              <a:gd name="T89" fmla="*/ 2147483646 h 1816"/>
              <a:gd name="T90" fmla="*/ 2147483646 w 1816"/>
              <a:gd name="T91" fmla="*/ 2147483646 h 1816"/>
              <a:gd name="T92" fmla="*/ 2147483646 w 1816"/>
              <a:gd name="T93" fmla="*/ 2147483646 h 1816"/>
              <a:gd name="T94" fmla="*/ 2147483646 w 1816"/>
              <a:gd name="T95" fmla="*/ 2147483646 h 1816"/>
              <a:gd name="T96" fmla="*/ 2147483646 w 1816"/>
              <a:gd name="T97" fmla="*/ 2147483646 h 1816"/>
              <a:gd name="T98" fmla="*/ 2147483646 w 1816"/>
              <a:gd name="T99" fmla="*/ 2147483646 h 1816"/>
              <a:gd name="T100" fmla="*/ 2147483646 w 1816"/>
              <a:gd name="T101" fmla="*/ 2147483646 h 1816"/>
              <a:gd name="T102" fmla="*/ 2147483646 w 1816"/>
              <a:gd name="T103" fmla="*/ 2147483646 h 18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16"/>
              <a:gd name="T157" fmla="*/ 0 h 1816"/>
              <a:gd name="T158" fmla="*/ 1816 w 1816"/>
              <a:gd name="T159" fmla="*/ 1816 h 18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16" h="1816">
                <a:moveTo>
                  <a:pt x="1816" y="978"/>
                </a:moveTo>
                <a:lnTo>
                  <a:pt x="1816" y="836"/>
                </a:lnTo>
                <a:lnTo>
                  <a:pt x="1710" y="836"/>
                </a:lnTo>
                <a:lnTo>
                  <a:pt x="1706" y="792"/>
                </a:lnTo>
                <a:lnTo>
                  <a:pt x="1698" y="750"/>
                </a:lnTo>
                <a:lnTo>
                  <a:pt x="1688" y="708"/>
                </a:lnTo>
                <a:lnTo>
                  <a:pt x="1678" y="666"/>
                </a:lnTo>
                <a:lnTo>
                  <a:pt x="1774" y="626"/>
                </a:lnTo>
                <a:lnTo>
                  <a:pt x="1718" y="494"/>
                </a:lnTo>
                <a:lnTo>
                  <a:pt x="1622" y="534"/>
                </a:lnTo>
                <a:lnTo>
                  <a:pt x="1602" y="496"/>
                </a:lnTo>
                <a:lnTo>
                  <a:pt x="1578" y="460"/>
                </a:lnTo>
                <a:lnTo>
                  <a:pt x="1552" y="424"/>
                </a:lnTo>
                <a:lnTo>
                  <a:pt x="1526" y="390"/>
                </a:lnTo>
                <a:lnTo>
                  <a:pt x="1600" y="316"/>
                </a:lnTo>
                <a:lnTo>
                  <a:pt x="1498" y="216"/>
                </a:lnTo>
                <a:lnTo>
                  <a:pt x="1426" y="290"/>
                </a:lnTo>
                <a:lnTo>
                  <a:pt x="1392" y="262"/>
                </a:lnTo>
                <a:lnTo>
                  <a:pt x="1356" y="236"/>
                </a:lnTo>
                <a:lnTo>
                  <a:pt x="1318" y="214"/>
                </a:lnTo>
                <a:lnTo>
                  <a:pt x="1280" y="192"/>
                </a:lnTo>
                <a:lnTo>
                  <a:pt x="1320" y="96"/>
                </a:lnTo>
                <a:lnTo>
                  <a:pt x="1188" y="42"/>
                </a:lnTo>
                <a:lnTo>
                  <a:pt x="1150" y="138"/>
                </a:lnTo>
                <a:lnTo>
                  <a:pt x="1108" y="126"/>
                </a:lnTo>
                <a:lnTo>
                  <a:pt x="1066" y="116"/>
                </a:lnTo>
                <a:lnTo>
                  <a:pt x="1022" y="110"/>
                </a:lnTo>
                <a:lnTo>
                  <a:pt x="978" y="104"/>
                </a:lnTo>
                <a:lnTo>
                  <a:pt x="978" y="0"/>
                </a:lnTo>
                <a:lnTo>
                  <a:pt x="836" y="0"/>
                </a:lnTo>
                <a:lnTo>
                  <a:pt x="836" y="104"/>
                </a:lnTo>
                <a:lnTo>
                  <a:pt x="792" y="110"/>
                </a:lnTo>
                <a:lnTo>
                  <a:pt x="750" y="116"/>
                </a:lnTo>
                <a:lnTo>
                  <a:pt x="706" y="126"/>
                </a:lnTo>
                <a:lnTo>
                  <a:pt x="666" y="138"/>
                </a:lnTo>
                <a:lnTo>
                  <a:pt x="626" y="42"/>
                </a:lnTo>
                <a:lnTo>
                  <a:pt x="494" y="96"/>
                </a:lnTo>
                <a:lnTo>
                  <a:pt x="534" y="192"/>
                </a:lnTo>
                <a:lnTo>
                  <a:pt x="496" y="214"/>
                </a:lnTo>
                <a:lnTo>
                  <a:pt x="460" y="236"/>
                </a:lnTo>
                <a:lnTo>
                  <a:pt x="424" y="262"/>
                </a:lnTo>
                <a:lnTo>
                  <a:pt x="390" y="290"/>
                </a:lnTo>
                <a:lnTo>
                  <a:pt x="316" y="216"/>
                </a:lnTo>
                <a:lnTo>
                  <a:pt x="216" y="316"/>
                </a:lnTo>
                <a:lnTo>
                  <a:pt x="288" y="390"/>
                </a:lnTo>
                <a:lnTo>
                  <a:pt x="262" y="424"/>
                </a:lnTo>
                <a:lnTo>
                  <a:pt x="236" y="460"/>
                </a:lnTo>
                <a:lnTo>
                  <a:pt x="214" y="496"/>
                </a:lnTo>
                <a:lnTo>
                  <a:pt x="192" y="534"/>
                </a:lnTo>
                <a:lnTo>
                  <a:pt x="96" y="494"/>
                </a:lnTo>
                <a:lnTo>
                  <a:pt x="42" y="626"/>
                </a:lnTo>
                <a:lnTo>
                  <a:pt x="138" y="666"/>
                </a:lnTo>
                <a:lnTo>
                  <a:pt x="126" y="708"/>
                </a:lnTo>
                <a:lnTo>
                  <a:pt x="116" y="750"/>
                </a:lnTo>
                <a:lnTo>
                  <a:pt x="108" y="792"/>
                </a:lnTo>
                <a:lnTo>
                  <a:pt x="104" y="836"/>
                </a:lnTo>
                <a:lnTo>
                  <a:pt x="0" y="836"/>
                </a:lnTo>
                <a:lnTo>
                  <a:pt x="0" y="978"/>
                </a:lnTo>
                <a:lnTo>
                  <a:pt x="104" y="978"/>
                </a:lnTo>
                <a:lnTo>
                  <a:pt x="108" y="1022"/>
                </a:lnTo>
                <a:lnTo>
                  <a:pt x="116" y="1066"/>
                </a:lnTo>
                <a:lnTo>
                  <a:pt x="126" y="1108"/>
                </a:lnTo>
                <a:lnTo>
                  <a:pt x="138" y="1150"/>
                </a:lnTo>
                <a:lnTo>
                  <a:pt x="42" y="1190"/>
                </a:lnTo>
                <a:lnTo>
                  <a:pt x="96" y="1320"/>
                </a:lnTo>
                <a:lnTo>
                  <a:pt x="192" y="1280"/>
                </a:lnTo>
                <a:lnTo>
                  <a:pt x="214" y="1320"/>
                </a:lnTo>
                <a:lnTo>
                  <a:pt x="236" y="1356"/>
                </a:lnTo>
                <a:lnTo>
                  <a:pt x="262" y="1392"/>
                </a:lnTo>
                <a:lnTo>
                  <a:pt x="288" y="1426"/>
                </a:lnTo>
                <a:lnTo>
                  <a:pt x="216" y="1500"/>
                </a:lnTo>
                <a:lnTo>
                  <a:pt x="316" y="1600"/>
                </a:lnTo>
                <a:lnTo>
                  <a:pt x="390" y="1526"/>
                </a:lnTo>
                <a:lnTo>
                  <a:pt x="424" y="1554"/>
                </a:lnTo>
                <a:lnTo>
                  <a:pt x="460" y="1578"/>
                </a:lnTo>
                <a:lnTo>
                  <a:pt x="496" y="1602"/>
                </a:lnTo>
                <a:lnTo>
                  <a:pt x="534" y="1622"/>
                </a:lnTo>
                <a:lnTo>
                  <a:pt x="494" y="1718"/>
                </a:lnTo>
                <a:lnTo>
                  <a:pt x="626" y="1774"/>
                </a:lnTo>
                <a:lnTo>
                  <a:pt x="666" y="1678"/>
                </a:lnTo>
                <a:lnTo>
                  <a:pt x="706" y="1690"/>
                </a:lnTo>
                <a:lnTo>
                  <a:pt x="750" y="1698"/>
                </a:lnTo>
                <a:lnTo>
                  <a:pt x="792" y="1706"/>
                </a:lnTo>
                <a:lnTo>
                  <a:pt x="836" y="1712"/>
                </a:lnTo>
                <a:lnTo>
                  <a:pt x="836" y="1816"/>
                </a:lnTo>
                <a:lnTo>
                  <a:pt x="978" y="1816"/>
                </a:lnTo>
                <a:lnTo>
                  <a:pt x="978" y="1712"/>
                </a:lnTo>
                <a:lnTo>
                  <a:pt x="1022" y="1706"/>
                </a:lnTo>
                <a:lnTo>
                  <a:pt x="1066" y="1698"/>
                </a:lnTo>
                <a:lnTo>
                  <a:pt x="1108" y="1690"/>
                </a:lnTo>
                <a:lnTo>
                  <a:pt x="1150" y="1678"/>
                </a:lnTo>
                <a:lnTo>
                  <a:pt x="1188" y="1774"/>
                </a:lnTo>
                <a:lnTo>
                  <a:pt x="1320" y="1718"/>
                </a:lnTo>
                <a:lnTo>
                  <a:pt x="1280" y="1622"/>
                </a:lnTo>
                <a:lnTo>
                  <a:pt x="1318" y="1602"/>
                </a:lnTo>
                <a:lnTo>
                  <a:pt x="1356" y="1578"/>
                </a:lnTo>
                <a:lnTo>
                  <a:pt x="1392" y="1554"/>
                </a:lnTo>
                <a:lnTo>
                  <a:pt x="1426" y="1526"/>
                </a:lnTo>
                <a:lnTo>
                  <a:pt x="1498" y="1600"/>
                </a:lnTo>
                <a:lnTo>
                  <a:pt x="1600" y="1500"/>
                </a:lnTo>
                <a:lnTo>
                  <a:pt x="1526" y="1426"/>
                </a:lnTo>
                <a:lnTo>
                  <a:pt x="1552" y="1392"/>
                </a:lnTo>
                <a:lnTo>
                  <a:pt x="1578" y="1356"/>
                </a:lnTo>
                <a:lnTo>
                  <a:pt x="1602" y="1320"/>
                </a:lnTo>
                <a:lnTo>
                  <a:pt x="1622" y="1280"/>
                </a:lnTo>
                <a:lnTo>
                  <a:pt x="1718" y="1320"/>
                </a:lnTo>
                <a:lnTo>
                  <a:pt x="1774" y="1190"/>
                </a:lnTo>
                <a:lnTo>
                  <a:pt x="1678" y="1150"/>
                </a:lnTo>
                <a:lnTo>
                  <a:pt x="1688" y="1108"/>
                </a:lnTo>
                <a:lnTo>
                  <a:pt x="1698" y="1066"/>
                </a:lnTo>
                <a:lnTo>
                  <a:pt x="1706" y="1022"/>
                </a:lnTo>
                <a:lnTo>
                  <a:pt x="1710" y="978"/>
                </a:lnTo>
                <a:lnTo>
                  <a:pt x="1816" y="978"/>
                </a:lnTo>
                <a:close/>
                <a:moveTo>
                  <a:pt x="908" y="1614"/>
                </a:moveTo>
                <a:lnTo>
                  <a:pt x="908" y="1614"/>
                </a:lnTo>
                <a:lnTo>
                  <a:pt x="872" y="1612"/>
                </a:lnTo>
                <a:lnTo>
                  <a:pt x="836" y="1610"/>
                </a:lnTo>
                <a:lnTo>
                  <a:pt x="800" y="1606"/>
                </a:lnTo>
                <a:lnTo>
                  <a:pt x="766" y="1600"/>
                </a:lnTo>
                <a:lnTo>
                  <a:pt x="730" y="1592"/>
                </a:lnTo>
                <a:lnTo>
                  <a:pt x="698" y="1582"/>
                </a:lnTo>
                <a:lnTo>
                  <a:pt x="664" y="1570"/>
                </a:lnTo>
                <a:lnTo>
                  <a:pt x="632" y="1558"/>
                </a:lnTo>
                <a:lnTo>
                  <a:pt x="602" y="1544"/>
                </a:lnTo>
                <a:lnTo>
                  <a:pt x="570" y="1528"/>
                </a:lnTo>
                <a:lnTo>
                  <a:pt x="542" y="1512"/>
                </a:lnTo>
                <a:lnTo>
                  <a:pt x="512" y="1492"/>
                </a:lnTo>
                <a:lnTo>
                  <a:pt x="484" y="1474"/>
                </a:lnTo>
                <a:lnTo>
                  <a:pt x="458" y="1452"/>
                </a:lnTo>
                <a:lnTo>
                  <a:pt x="432" y="1430"/>
                </a:lnTo>
                <a:lnTo>
                  <a:pt x="408" y="1406"/>
                </a:lnTo>
                <a:lnTo>
                  <a:pt x="384" y="1382"/>
                </a:lnTo>
                <a:lnTo>
                  <a:pt x="362" y="1356"/>
                </a:lnTo>
                <a:lnTo>
                  <a:pt x="342" y="1330"/>
                </a:lnTo>
                <a:lnTo>
                  <a:pt x="322" y="1302"/>
                </a:lnTo>
                <a:lnTo>
                  <a:pt x="304" y="1274"/>
                </a:lnTo>
                <a:lnTo>
                  <a:pt x="286" y="1244"/>
                </a:lnTo>
                <a:lnTo>
                  <a:pt x="272" y="1214"/>
                </a:lnTo>
                <a:lnTo>
                  <a:pt x="256" y="1182"/>
                </a:lnTo>
                <a:lnTo>
                  <a:pt x="244" y="1150"/>
                </a:lnTo>
                <a:lnTo>
                  <a:pt x="234" y="1118"/>
                </a:lnTo>
                <a:lnTo>
                  <a:pt x="224" y="1084"/>
                </a:lnTo>
                <a:lnTo>
                  <a:pt x="216" y="1050"/>
                </a:lnTo>
                <a:lnTo>
                  <a:pt x="210" y="1016"/>
                </a:lnTo>
                <a:lnTo>
                  <a:pt x="206" y="980"/>
                </a:lnTo>
                <a:lnTo>
                  <a:pt x="202" y="944"/>
                </a:lnTo>
                <a:lnTo>
                  <a:pt x="202" y="908"/>
                </a:lnTo>
                <a:lnTo>
                  <a:pt x="202" y="872"/>
                </a:lnTo>
                <a:lnTo>
                  <a:pt x="206" y="836"/>
                </a:lnTo>
                <a:lnTo>
                  <a:pt x="210" y="800"/>
                </a:lnTo>
                <a:lnTo>
                  <a:pt x="216" y="766"/>
                </a:lnTo>
                <a:lnTo>
                  <a:pt x="224" y="732"/>
                </a:lnTo>
                <a:lnTo>
                  <a:pt x="234" y="698"/>
                </a:lnTo>
                <a:lnTo>
                  <a:pt x="244" y="664"/>
                </a:lnTo>
                <a:lnTo>
                  <a:pt x="256" y="632"/>
                </a:lnTo>
                <a:lnTo>
                  <a:pt x="272" y="602"/>
                </a:lnTo>
                <a:lnTo>
                  <a:pt x="286" y="572"/>
                </a:lnTo>
                <a:lnTo>
                  <a:pt x="304" y="542"/>
                </a:lnTo>
                <a:lnTo>
                  <a:pt x="322" y="512"/>
                </a:lnTo>
                <a:lnTo>
                  <a:pt x="342" y="486"/>
                </a:lnTo>
                <a:lnTo>
                  <a:pt x="362" y="458"/>
                </a:lnTo>
                <a:lnTo>
                  <a:pt x="384" y="432"/>
                </a:lnTo>
                <a:lnTo>
                  <a:pt x="408" y="408"/>
                </a:lnTo>
                <a:lnTo>
                  <a:pt x="432" y="386"/>
                </a:lnTo>
                <a:lnTo>
                  <a:pt x="458" y="362"/>
                </a:lnTo>
                <a:lnTo>
                  <a:pt x="484" y="342"/>
                </a:lnTo>
                <a:lnTo>
                  <a:pt x="512" y="322"/>
                </a:lnTo>
                <a:lnTo>
                  <a:pt x="542" y="304"/>
                </a:lnTo>
                <a:lnTo>
                  <a:pt x="570" y="286"/>
                </a:lnTo>
                <a:lnTo>
                  <a:pt x="602" y="272"/>
                </a:lnTo>
                <a:lnTo>
                  <a:pt x="632" y="258"/>
                </a:lnTo>
                <a:lnTo>
                  <a:pt x="664" y="244"/>
                </a:lnTo>
                <a:lnTo>
                  <a:pt x="698" y="234"/>
                </a:lnTo>
                <a:lnTo>
                  <a:pt x="730" y="224"/>
                </a:lnTo>
                <a:lnTo>
                  <a:pt x="766" y="216"/>
                </a:lnTo>
                <a:lnTo>
                  <a:pt x="800" y="210"/>
                </a:lnTo>
                <a:lnTo>
                  <a:pt x="836" y="206"/>
                </a:lnTo>
                <a:lnTo>
                  <a:pt x="872" y="202"/>
                </a:lnTo>
                <a:lnTo>
                  <a:pt x="908" y="202"/>
                </a:lnTo>
                <a:lnTo>
                  <a:pt x="944" y="202"/>
                </a:lnTo>
                <a:lnTo>
                  <a:pt x="980" y="206"/>
                </a:lnTo>
                <a:lnTo>
                  <a:pt x="1014" y="210"/>
                </a:lnTo>
                <a:lnTo>
                  <a:pt x="1050" y="216"/>
                </a:lnTo>
                <a:lnTo>
                  <a:pt x="1084" y="224"/>
                </a:lnTo>
                <a:lnTo>
                  <a:pt x="1118" y="234"/>
                </a:lnTo>
                <a:lnTo>
                  <a:pt x="1150" y="244"/>
                </a:lnTo>
                <a:lnTo>
                  <a:pt x="1182" y="258"/>
                </a:lnTo>
                <a:lnTo>
                  <a:pt x="1214" y="272"/>
                </a:lnTo>
                <a:lnTo>
                  <a:pt x="1244" y="286"/>
                </a:lnTo>
                <a:lnTo>
                  <a:pt x="1274" y="304"/>
                </a:lnTo>
                <a:lnTo>
                  <a:pt x="1302" y="322"/>
                </a:lnTo>
                <a:lnTo>
                  <a:pt x="1330" y="342"/>
                </a:lnTo>
                <a:lnTo>
                  <a:pt x="1356" y="362"/>
                </a:lnTo>
                <a:lnTo>
                  <a:pt x="1382" y="386"/>
                </a:lnTo>
                <a:lnTo>
                  <a:pt x="1406" y="408"/>
                </a:lnTo>
                <a:lnTo>
                  <a:pt x="1430" y="432"/>
                </a:lnTo>
                <a:lnTo>
                  <a:pt x="1452" y="458"/>
                </a:lnTo>
                <a:lnTo>
                  <a:pt x="1474" y="486"/>
                </a:lnTo>
                <a:lnTo>
                  <a:pt x="1492" y="512"/>
                </a:lnTo>
                <a:lnTo>
                  <a:pt x="1512" y="542"/>
                </a:lnTo>
                <a:lnTo>
                  <a:pt x="1528" y="572"/>
                </a:lnTo>
                <a:lnTo>
                  <a:pt x="1544" y="602"/>
                </a:lnTo>
                <a:lnTo>
                  <a:pt x="1558" y="632"/>
                </a:lnTo>
                <a:lnTo>
                  <a:pt x="1570" y="664"/>
                </a:lnTo>
                <a:lnTo>
                  <a:pt x="1582" y="698"/>
                </a:lnTo>
                <a:lnTo>
                  <a:pt x="1592" y="732"/>
                </a:lnTo>
                <a:lnTo>
                  <a:pt x="1598" y="766"/>
                </a:lnTo>
                <a:lnTo>
                  <a:pt x="1606" y="800"/>
                </a:lnTo>
                <a:lnTo>
                  <a:pt x="1610" y="836"/>
                </a:lnTo>
                <a:lnTo>
                  <a:pt x="1612" y="872"/>
                </a:lnTo>
                <a:lnTo>
                  <a:pt x="1614" y="908"/>
                </a:lnTo>
                <a:lnTo>
                  <a:pt x="1612" y="944"/>
                </a:lnTo>
                <a:lnTo>
                  <a:pt x="1610" y="980"/>
                </a:lnTo>
                <a:lnTo>
                  <a:pt x="1606" y="1016"/>
                </a:lnTo>
                <a:lnTo>
                  <a:pt x="1598" y="1050"/>
                </a:lnTo>
                <a:lnTo>
                  <a:pt x="1592" y="1084"/>
                </a:lnTo>
                <a:lnTo>
                  <a:pt x="1582" y="1118"/>
                </a:lnTo>
                <a:lnTo>
                  <a:pt x="1570" y="1150"/>
                </a:lnTo>
                <a:lnTo>
                  <a:pt x="1558" y="1182"/>
                </a:lnTo>
                <a:lnTo>
                  <a:pt x="1544" y="1214"/>
                </a:lnTo>
                <a:lnTo>
                  <a:pt x="1528" y="1244"/>
                </a:lnTo>
                <a:lnTo>
                  <a:pt x="1512" y="1274"/>
                </a:lnTo>
                <a:lnTo>
                  <a:pt x="1492" y="1302"/>
                </a:lnTo>
                <a:lnTo>
                  <a:pt x="1474" y="1330"/>
                </a:lnTo>
                <a:lnTo>
                  <a:pt x="1452" y="1356"/>
                </a:lnTo>
                <a:lnTo>
                  <a:pt x="1430" y="1382"/>
                </a:lnTo>
                <a:lnTo>
                  <a:pt x="1406" y="1406"/>
                </a:lnTo>
                <a:lnTo>
                  <a:pt x="1382" y="1430"/>
                </a:lnTo>
                <a:lnTo>
                  <a:pt x="1356" y="1452"/>
                </a:lnTo>
                <a:lnTo>
                  <a:pt x="1330" y="1474"/>
                </a:lnTo>
                <a:lnTo>
                  <a:pt x="1302" y="1492"/>
                </a:lnTo>
                <a:lnTo>
                  <a:pt x="1274" y="1512"/>
                </a:lnTo>
                <a:lnTo>
                  <a:pt x="1244" y="1528"/>
                </a:lnTo>
                <a:lnTo>
                  <a:pt x="1214" y="1544"/>
                </a:lnTo>
                <a:lnTo>
                  <a:pt x="1182" y="1558"/>
                </a:lnTo>
                <a:lnTo>
                  <a:pt x="1150" y="1570"/>
                </a:lnTo>
                <a:lnTo>
                  <a:pt x="1118" y="1582"/>
                </a:lnTo>
                <a:lnTo>
                  <a:pt x="1084" y="1592"/>
                </a:lnTo>
                <a:lnTo>
                  <a:pt x="1050" y="1600"/>
                </a:lnTo>
                <a:lnTo>
                  <a:pt x="1014" y="1606"/>
                </a:lnTo>
                <a:lnTo>
                  <a:pt x="980" y="1610"/>
                </a:lnTo>
                <a:lnTo>
                  <a:pt x="944" y="1612"/>
                </a:lnTo>
                <a:lnTo>
                  <a:pt x="908" y="1614"/>
                </a:lnTo>
                <a:close/>
              </a:path>
            </a:pathLst>
          </a:custGeom>
          <a:solidFill>
            <a:srgbClr val="C4C4C4">
              <a:alpha val="79607"/>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nSpc>
                <a:spcPts val="1500"/>
              </a:lnSpc>
            </a:pPr>
            <a:endParaRPr lang="zh-CN" altLang="en-US" sz="1200">
              <a:solidFill>
                <a:srgbClr val="737572"/>
              </a:solidFill>
              <a:ea typeface="微软雅黑" panose="020B0503020204020204" pitchFamily="34" charset="-122"/>
            </a:endParaRPr>
          </a:p>
        </p:txBody>
      </p:sp>
      <p:sp>
        <p:nvSpPr>
          <p:cNvPr id="9" name="MH_Other_7"/>
          <p:cNvSpPr>
            <a:spLocks noChangeArrowheads="1"/>
          </p:cNvSpPr>
          <p:nvPr>
            <p:custDataLst>
              <p:tags r:id="rId7"/>
            </p:custDataLst>
          </p:nvPr>
        </p:nvSpPr>
        <p:spPr bwMode="auto">
          <a:xfrm rot="21275257">
            <a:off x="7113730" y="4593389"/>
            <a:ext cx="1514719" cy="1512675"/>
          </a:xfrm>
          <a:prstGeom prst="ellipse">
            <a:avLst/>
          </a:prstGeom>
          <a:gradFill rotWithShape="1">
            <a:gsLst>
              <a:gs pos="0">
                <a:schemeClr val="accent3"/>
              </a:gs>
              <a:gs pos="100000">
                <a:schemeClr val="accent3">
                  <a:lumMod val="75000"/>
                </a:schemeClr>
              </a:gs>
            </a:gsLst>
            <a:lin ang="5400000" scaled="1"/>
          </a:gradFill>
          <a:ln>
            <a:noFill/>
          </a:ln>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500"/>
              </a:lnSpc>
              <a:defRPr/>
            </a:pPr>
            <a:endParaRPr kumimoji="1" lang="ko-KR" altLang="en-US" sz="1200">
              <a:solidFill>
                <a:srgbClr val="737572"/>
              </a:solidFill>
              <a:latin typeface="微软雅黑" panose="020B0503020204020204" pitchFamily="34" charset="-122"/>
              <a:ea typeface="Gulim" panose="020B0600000101010101" pitchFamily="34" charset="-127"/>
            </a:endParaRPr>
          </a:p>
        </p:txBody>
      </p:sp>
      <p:sp>
        <p:nvSpPr>
          <p:cNvPr id="10" name="MH_Other_8"/>
          <p:cNvSpPr>
            <a:spLocks/>
          </p:cNvSpPr>
          <p:nvPr>
            <p:custDataLst>
              <p:tags r:id="rId8"/>
            </p:custDataLst>
          </p:nvPr>
        </p:nvSpPr>
        <p:spPr bwMode="auto">
          <a:xfrm rot="7501686">
            <a:off x="5279097" y="4179449"/>
            <a:ext cx="1827475" cy="1486099"/>
          </a:xfrm>
          <a:custGeom>
            <a:avLst/>
            <a:gdLst>
              <a:gd name="T0" fmla="*/ 115621791 w 21600"/>
              <a:gd name="T1" fmla="*/ 0 h 15695"/>
              <a:gd name="T2" fmla="*/ 168290462 w 21600"/>
              <a:gd name="T3" fmla="*/ 152955741 h 15695"/>
              <a:gd name="T4" fmla="*/ 0 w 21600"/>
              <a:gd name="T5" fmla="*/ 152955741 h 15695"/>
              <a:gd name="T6" fmla="*/ 0 60000 65536"/>
              <a:gd name="T7" fmla="*/ 0 60000 65536"/>
              <a:gd name="T8" fmla="*/ 0 60000 65536"/>
              <a:gd name="T9" fmla="*/ 0 w 21600"/>
              <a:gd name="T10" fmla="*/ 0 h 15695"/>
              <a:gd name="T11" fmla="*/ 21600 w 21600"/>
              <a:gd name="T12" fmla="*/ 15695 h 15695"/>
            </a:gdLst>
            <a:ahLst/>
            <a:cxnLst>
              <a:cxn ang="T6">
                <a:pos x="T0" y="T1"/>
              </a:cxn>
              <a:cxn ang="T7">
                <a:pos x="T2" y="T3"/>
              </a:cxn>
              <a:cxn ang="T8">
                <a:pos x="T4" y="T5"/>
              </a:cxn>
            </a:cxnLst>
            <a:rect l="T9" t="T10" r="T11" b="T12"/>
            <a:pathLst>
              <a:path w="21600" h="15695" fill="none" extrusionOk="0">
                <a:moveTo>
                  <a:pt x="14840" y="-1"/>
                </a:moveTo>
                <a:cubicBezTo>
                  <a:pt x="19155" y="4079"/>
                  <a:pt x="21600" y="9756"/>
                  <a:pt x="21600" y="15695"/>
                </a:cubicBezTo>
              </a:path>
              <a:path w="21600" h="15695" stroke="0" extrusionOk="0">
                <a:moveTo>
                  <a:pt x="14840" y="-1"/>
                </a:moveTo>
                <a:cubicBezTo>
                  <a:pt x="19155" y="4079"/>
                  <a:pt x="21600" y="9756"/>
                  <a:pt x="21600" y="15695"/>
                </a:cubicBezTo>
                <a:lnTo>
                  <a:pt x="0" y="15695"/>
                </a:lnTo>
                <a:lnTo>
                  <a:pt x="14840" y="-1"/>
                </a:lnTo>
                <a:close/>
              </a:path>
            </a:pathLst>
          </a:custGeom>
          <a:noFill/>
          <a:ln w="76200">
            <a:solidFill>
              <a:schemeClr val="accent3"/>
            </a:solidFill>
            <a:prstDash val="solid"/>
            <a:round/>
            <a:headEnd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a:lnSpc>
                <a:spcPts val="1500"/>
              </a:lnSpc>
              <a:defRPr/>
            </a:pPr>
            <a:endParaRPr lang="zh-CN" altLang="en-US" sz="1200">
              <a:solidFill>
                <a:srgbClr val="737572">
                  <a:lumMod val="65000"/>
                  <a:lumOff val="35000"/>
                </a:srgbClr>
              </a:solidFill>
              <a:ea typeface="微软雅黑" panose="020B0503020204020204" pitchFamily="34" charset="-122"/>
            </a:endParaRPr>
          </a:p>
        </p:txBody>
      </p:sp>
      <p:sp>
        <p:nvSpPr>
          <p:cNvPr id="11" name="MH_Other_9"/>
          <p:cNvSpPr>
            <a:spLocks/>
          </p:cNvSpPr>
          <p:nvPr>
            <p:custDataLst>
              <p:tags r:id="rId9"/>
            </p:custDataLst>
          </p:nvPr>
        </p:nvSpPr>
        <p:spPr bwMode="auto">
          <a:xfrm rot="256945">
            <a:off x="8037684" y="3350544"/>
            <a:ext cx="596893" cy="860589"/>
          </a:xfrm>
          <a:custGeom>
            <a:avLst/>
            <a:gdLst>
              <a:gd name="T0" fmla="*/ 2673113 w 21600"/>
              <a:gd name="T1" fmla="*/ 0 h 31203"/>
              <a:gd name="T2" fmla="*/ 15875916 w 21600"/>
              <a:gd name="T3" fmla="*/ 25874024 h 31203"/>
              <a:gd name="T4" fmla="*/ 0 w 21600"/>
              <a:gd name="T5" fmla="*/ 17708743 h 31203"/>
              <a:gd name="T6" fmla="*/ 0 60000 65536"/>
              <a:gd name="T7" fmla="*/ 0 60000 65536"/>
              <a:gd name="T8" fmla="*/ 0 60000 65536"/>
              <a:gd name="T9" fmla="*/ 0 w 21600"/>
              <a:gd name="T10" fmla="*/ 0 h 31203"/>
              <a:gd name="T11" fmla="*/ 21600 w 21600"/>
              <a:gd name="T12" fmla="*/ 31203 h 31203"/>
            </a:gdLst>
            <a:ahLst/>
            <a:cxnLst>
              <a:cxn ang="T6">
                <a:pos x="T0" y="T1"/>
              </a:cxn>
              <a:cxn ang="T7">
                <a:pos x="T2" y="T3"/>
              </a:cxn>
              <a:cxn ang="T8">
                <a:pos x="T4" y="T5"/>
              </a:cxn>
            </a:cxnLst>
            <a:rect l="T9" t="T10" r="T11" b="T12"/>
            <a:pathLst>
              <a:path w="21600" h="31203" fill="none" extrusionOk="0">
                <a:moveTo>
                  <a:pt x="3237" y="-1"/>
                </a:moveTo>
                <a:cubicBezTo>
                  <a:pt x="13795" y="1600"/>
                  <a:pt x="21600" y="10676"/>
                  <a:pt x="21600" y="21356"/>
                </a:cubicBezTo>
                <a:cubicBezTo>
                  <a:pt x="21600" y="24780"/>
                  <a:pt x="20785" y="28155"/>
                  <a:pt x="19224" y="31202"/>
                </a:cubicBezTo>
              </a:path>
              <a:path w="21600" h="31203" stroke="0" extrusionOk="0">
                <a:moveTo>
                  <a:pt x="3237" y="-1"/>
                </a:moveTo>
                <a:cubicBezTo>
                  <a:pt x="13795" y="1600"/>
                  <a:pt x="21600" y="10676"/>
                  <a:pt x="21600" y="21356"/>
                </a:cubicBezTo>
                <a:cubicBezTo>
                  <a:pt x="21600" y="24780"/>
                  <a:pt x="20785" y="28155"/>
                  <a:pt x="19224" y="31202"/>
                </a:cubicBezTo>
                <a:lnTo>
                  <a:pt x="0" y="21356"/>
                </a:lnTo>
                <a:lnTo>
                  <a:pt x="3237" y="-1"/>
                </a:lnTo>
                <a:close/>
              </a:path>
            </a:pathLst>
          </a:custGeom>
          <a:noFill/>
          <a:ln w="76200">
            <a:solidFill>
              <a:schemeClr val="accent2"/>
            </a:solidFill>
            <a:prstDash val="solid"/>
            <a:round/>
            <a:headEnd w="lg" len="lg"/>
            <a:tailEnd type="triangle" w="lg" len="lg"/>
          </a:ln>
          <a:extLst>
            <a:ext uri="{909E8E84-426E-40DD-AFC4-6F175D3DCCD1}">
              <a14:hiddenFill xmlns:a14="http://schemas.microsoft.com/office/drawing/2010/main">
                <a:solidFill>
                  <a:srgbClr val="FFFFFF"/>
                </a:solidFill>
              </a14:hiddenFill>
            </a:ext>
          </a:extLst>
        </p:spPr>
        <p:txBody>
          <a:bodyPr wrap="none" anchor="ctr"/>
          <a:lstStyle/>
          <a:p>
            <a:pPr>
              <a:lnSpc>
                <a:spcPts val="1500"/>
              </a:lnSpc>
              <a:defRPr/>
            </a:pPr>
            <a:endParaRPr lang="zh-CN" altLang="en-US" sz="1200">
              <a:solidFill>
                <a:srgbClr val="737572">
                  <a:lumMod val="65000"/>
                  <a:lumOff val="35000"/>
                </a:srgbClr>
              </a:solidFill>
              <a:ea typeface="微软雅黑" panose="020B0503020204020204" pitchFamily="34" charset="-122"/>
            </a:endParaRPr>
          </a:p>
        </p:txBody>
      </p:sp>
      <p:sp>
        <p:nvSpPr>
          <p:cNvPr id="12" name="MH_Other_10"/>
          <p:cNvSpPr>
            <a:spLocks noEditPoints="1"/>
          </p:cNvSpPr>
          <p:nvPr>
            <p:custDataLst>
              <p:tags r:id="rId10"/>
            </p:custDataLst>
          </p:nvPr>
        </p:nvSpPr>
        <p:spPr bwMode="auto">
          <a:xfrm>
            <a:off x="2972271" y="4094617"/>
            <a:ext cx="318888" cy="300491"/>
          </a:xfrm>
          <a:custGeom>
            <a:avLst/>
            <a:gdLst>
              <a:gd name="T0" fmla="*/ 0 w 25"/>
              <a:gd name="T1" fmla="*/ 12 h 24"/>
              <a:gd name="T2" fmla="*/ 12 w 25"/>
              <a:gd name="T3" fmla="*/ 24 h 24"/>
              <a:gd name="T4" fmla="*/ 25 w 25"/>
              <a:gd name="T5" fmla="*/ 12 h 24"/>
              <a:gd name="T6" fmla="*/ 12 w 25"/>
              <a:gd name="T7" fmla="*/ 0 h 24"/>
              <a:gd name="T8" fmla="*/ 0 w 25"/>
              <a:gd name="T9" fmla="*/ 12 h 24"/>
              <a:gd name="T10" fmla="*/ 9 w 25"/>
              <a:gd name="T11" fmla="*/ 12 h 24"/>
              <a:gd name="T12" fmla="*/ 12 w 25"/>
              <a:gd name="T13" fmla="*/ 9 h 24"/>
              <a:gd name="T14" fmla="*/ 16 w 25"/>
              <a:gd name="T15" fmla="*/ 12 h 24"/>
              <a:gd name="T16" fmla="*/ 12 w 25"/>
              <a:gd name="T17" fmla="*/ 16 h 24"/>
              <a:gd name="T18" fmla="*/ 9 w 25"/>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4">
                <a:moveTo>
                  <a:pt x="0" y="12"/>
                </a:moveTo>
                <a:cubicBezTo>
                  <a:pt x="0" y="19"/>
                  <a:pt x="6" y="24"/>
                  <a:pt x="12" y="24"/>
                </a:cubicBezTo>
                <a:cubicBezTo>
                  <a:pt x="19" y="24"/>
                  <a:pt x="25" y="19"/>
                  <a:pt x="25" y="12"/>
                </a:cubicBezTo>
                <a:cubicBezTo>
                  <a:pt x="25" y="5"/>
                  <a:pt x="19" y="0"/>
                  <a:pt x="12" y="0"/>
                </a:cubicBezTo>
                <a:cubicBezTo>
                  <a:pt x="6" y="0"/>
                  <a:pt x="0" y="5"/>
                  <a:pt x="0" y="12"/>
                </a:cubicBezTo>
                <a:close/>
                <a:moveTo>
                  <a:pt x="9" y="12"/>
                </a:moveTo>
                <a:cubicBezTo>
                  <a:pt x="9" y="10"/>
                  <a:pt x="10" y="9"/>
                  <a:pt x="12" y="9"/>
                </a:cubicBezTo>
                <a:cubicBezTo>
                  <a:pt x="14" y="9"/>
                  <a:pt x="16" y="10"/>
                  <a:pt x="16" y="12"/>
                </a:cubicBezTo>
                <a:cubicBezTo>
                  <a:pt x="16" y="14"/>
                  <a:pt x="14" y="16"/>
                  <a:pt x="12" y="16"/>
                </a:cubicBezTo>
                <a:cubicBezTo>
                  <a:pt x="10" y="16"/>
                  <a:pt x="9" y="14"/>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737572"/>
              </a:solidFill>
              <a:ea typeface="微软雅黑" panose="020B0503020204020204" pitchFamily="34" charset="-122"/>
            </a:endParaRPr>
          </a:p>
        </p:txBody>
      </p:sp>
      <p:sp>
        <p:nvSpPr>
          <p:cNvPr id="13" name="MH_Other_11"/>
          <p:cNvSpPr>
            <a:spLocks noEditPoints="1"/>
          </p:cNvSpPr>
          <p:nvPr>
            <p:custDataLst>
              <p:tags r:id="rId11"/>
            </p:custDataLst>
          </p:nvPr>
        </p:nvSpPr>
        <p:spPr bwMode="auto">
          <a:xfrm>
            <a:off x="2816918" y="3571313"/>
            <a:ext cx="1351185" cy="662307"/>
          </a:xfrm>
          <a:custGeom>
            <a:avLst/>
            <a:gdLst>
              <a:gd name="T0" fmla="*/ 5 w 106"/>
              <a:gd name="T1" fmla="*/ 47 h 52"/>
              <a:gd name="T2" fmla="*/ 9 w 106"/>
              <a:gd name="T3" fmla="*/ 50 h 52"/>
              <a:gd name="T4" fmla="*/ 25 w 106"/>
              <a:gd name="T5" fmla="*/ 37 h 52"/>
              <a:gd name="T6" fmla="*/ 40 w 106"/>
              <a:gd name="T7" fmla="*/ 50 h 52"/>
              <a:gd name="T8" fmla="*/ 69 w 106"/>
              <a:gd name="T9" fmla="*/ 50 h 52"/>
              <a:gd name="T10" fmla="*/ 84 w 106"/>
              <a:gd name="T11" fmla="*/ 37 h 52"/>
              <a:gd name="T12" fmla="*/ 100 w 106"/>
              <a:gd name="T13" fmla="*/ 51 h 52"/>
              <a:gd name="T14" fmla="*/ 106 w 106"/>
              <a:gd name="T15" fmla="*/ 45 h 52"/>
              <a:gd name="T16" fmla="*/ 83 w 106"/>
              <a:gd name="T17" fmla="*/ 7 h 52"/>
              <a:gd name="T18" fmla="*/ 32 w 106"/>
              <a:gd name="T19" fmla="*/ 21 h 52"/>
              <a:gd name="T20" fmla="*/ 5 w 106"/>
              <a:gd name="T21" fmla="*/ 47 h 52"/>
              <a:gd name="T22" fmla="*/ 72 w 106"/>
              <a:gd name="T23" fmla="*/ 22 h 52"/>
              <a:gd name="T24" fmla="*/ 72 w 106"/>
              <a:gd name="T25" fmla="*/ 9 h 52"/>
              <a:gd name="T26" fmla="*/ 96 w 106"/>
              <a:gd name="T27" fmla="*/ 22 h 52"/>
              <a:gd name="T28" fmla="*/ 72 w 106"/>
              <a:gd name="T29" fmla="*/ 22 h 52"/>
              <a:gd name="T30" fmla="*/ 40 w 106"/>
              <a:gd name="T31" fmla="*/ 22 h 52"/>
              <a:gd name="T32" fmla="*/ 62 w 106"/>
              <a:gd name="T33" fmla="*/ 9 h 52"/>
              <a:gd name="T34" fmla="*/ 68 w 106"/>
              <a:gd name="T35" fmla="*/ 9 h 52"/>
              <a:gd name="T36" fmla="*/ 68 w 106"/>
              <a:gd name="T37" fmla="*/ 22 h 52"/>
              <a:gd name="T38" fmla="*/ 40 w 106"/>
              <a:gd name="T39" fmla="*/ 2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52">
                <a:moveTo>
                  <a:pt x="5" y="47"/>
                </a:moveTo>
                <a:cubicBezTo>
                  <a:pt x="5" y="48"/>
                  <a:pt x="5" y="50"/>
                  <a:pt x="9" y="50"/>
                </a:cubicBezTo>
                <a:cubicBezTo>
                  <a:pt x="10" y="43"/>
                  <a:pt x="17" y="37"/>
                  <a:pt x="25" y="37"/>
                </a:cubicBezTo>
                <a:cubicBezTo>
                  <a:pt x="32" y="37"/>
                  <a:pt x="39" y="43"/>
                  <a:pt x="40" y="50"/>
                </a:cubicBezTo>
                <a:cubicBezTo>
                  <a:pt x="69" y="50"/>
                  <a:pt x="69" y="50"/>
                  <a:pt x="69" y="50"/>
                </a:cubicBezTo>
                <a:cubicBezTo>
                  <a:pt x="70" y="43"/>
                  <a:pt x="76" y="37"/>
                  <a:pt x="84" y="37"/>
                </a:cubicBezTo>
                <a:cubicBezTo>
                  <a:pt x="92" y="37"/>
                  <a:pt x="99" y="43"/>
                  <a:pt x="100" y="51"/>
                </a:cubicBezTo>
                <a:cubicBezTo>
                  <a:pt x="102" y="51"/>
                  <a:pt x="106" y="52"/>
                  <a:pt x="106" y="45"/>
                </a:cubicBezTo>
                <a:cubicBezTo>
                  <a:pt x="106" y="37"/>
                  <a:pt x="106" y="13"/>
                  <a:pt x="83" y="7"/>
                </a:cubicBezTo>
                <a:cubicBezTo>
                  <a:pt x="60" y="0"/>
                  <a:pt x="41" y="6"/>
                  <a:pt x="32" y="21"/>
                </a:cubicBezTo>
                <a:cubicBezTo>
                  <a:pt x="32" y="21"/>
                  <a:pt x="0" y="26"/>
                  <a:pt x="5" y="47"/>
                </a:cubicBezTo>
                <a:close/>
                <a:moveTo>
                  <a:pt x="72" y="22"/>
                </a:moveTo>
                <a:cubicBezTo>
                  <a:pt x="72" y="9"/>
                  <a:pt x="72" y="9"/>
                  <a:pt x="72" y="9"/>
                </a:cubicBezTo>
                <a:cubicBezTo>
                  <a:pt x="83" y="10"/>
                  <a:pt x="92" y="14"/>
                  <a:pt x="96" y="22"/>
                </a:cubicBezTo>
                <a:lnTo>
                  <a:pt x="72" y="22"/>
                </a:lnTo>
                <a:close/>
                <a:moveTo>
                  <a:pt x="40" y="22"/>
                </a:moveTo>
                <a:cubicBezTo>
                  <a:pt x="40" y="22"/>
                  <a:pt x="45" y="9"/>
                  <a:pt x="62" y="9"/>
                </a:cubicBezTo>
                <a:cubicBezTo>
                  <a:pt x="64" y="9"/>
                  <a:pt x="66" y="9"/>
                  <a:pt x="68" y="9"/>
                </a:cubicBezTo>
                <a:cubicBezTo>
                  <a:pt x="68" y="22"/>
                  <a:pt x="68" y="22"/>
                  <a:pt x="68" y="22"/>
                </a:cubicBezTo>
                <a:lnTo>
                  <a:pt x="4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737572"/>
              </a:solidFill>
              <a:ea typeface="微软雅黑" panose="020B0503020204020204" pitchFamily="34" charset="-122"/>
            </a:endParaRPr>
          </a:p>
        </p:txBody>
      </p:sp>
      <p:sp>
        <p:nvSpPr>
          <p:cNvPr id="14" name="MH_Other_12"/>
          <p:cNvSpPr>
            <a:spLocks/>
          </p:cNvSpPr>
          <p:nvPr>
            <p:custDataLst>
              <p:tags r:id="rId12"/>
            </p:custDataLst>
          </p:nvPr>
        </p:nvSpPr>
        <p:spPr bwMode="auto">
          <a:xfrm>
            <a:off x="4102690" y="3330103"/>
            <a:ext cx="690924" cy="748160"/>
          </a:xfrm>
          <a:custGeom>
            <a:avLst/>
            <a:gdLst>
              <a:gd name="connsiteX0" fmla="*/ 485606 w 535402"/>
              <a:gd name="connsiteY0" fmla="*/ 0 h 581414"/>
              <a:gd name="connsiteX1" fmla="*/ 495566 w 535402"/>
              <a:gd name="connsiteY1" fmla="*/ 9919 h 581414"/>
              <a:gd name="connsiteX2" fmla="*/ 505525 w 535402"/>
              <a:gd name="connsiteY2" fmla="*/ 89273 h 581414"/>
              <a:gd name="connsiteX3" fmla="*/ 535402 w 535402"/>
              <a:gd name="connsiteY3" fmla="*/ 89273 h 581414"/>
              <a:gd name="connsiteX4" fmla="*/ 535402 w 535402"/>
              <a:gd name="connsiteY4" fmla="*/ 168627 h 581414"/>
              <a:gd name="connsiteX5" fmla="*/ 485606 w 535402"/>
              <a:gd name="connsiteY5" fmla="*/ 238061 h 581414"/>
              <a:gd name="connsiteX6" fmla="*/ 475647 w 535402"/>
              <a:gd name="connsiteY6" fmla="*/ 327335 h 581414"/>
              <a:gd name="connsiteX7" fmla="*/ 463656 w 535402"/>
              <a:gd name="connsiteY7" fmla="*/ 334085 h 581414"/>
              <a:gd name="connsiteX8" fmla="*/ 462134 w 535402"/>
              <a:gd name="connsiteY8" fmla="*/ 375753 h 581414"/>
              <a:gd name="connsiteX9" fmla="*/ 414902 w 535402"/>
              <a:gd name="connsiteY9" fmla="*/ 483334 h 581414"/>
              <a:gd name="connsiteX10" fmla="*/ 246966 w 535402"/>
              <a:gd name="connsiteY10" fmla="*/ 493142 h 581414"/>
              <a:gd name="connsiteX11" fmla="*/ 39515 w 535402"/>
              <a:gd name="connsiteY11" fmla="*/ 561798 h 581414"/>
              <a:gd name="connsiteX12" fmla="*/ 19757 w 535402"/>
              <a:gd name="connsiteY12" fmla="*/ 581414 h 581414"/>
              <a:gd name="connsiteX13" fmla="*/ 9879 w 535402"/>
              <a:gd name="connsiteY13" fmla="*/ 581414 h 581414"/>
              <a:gd name="connsiteX14" fmla="*/ 0 w 535402"/>
              <a:gd name="connsiteY14" fmla="*/ 551990 h 581414"/>
              <a:gd name="connsiteX15" fmla="*/ 256844 w 535402"/>
              <a:gd name="connsiteY15" fmla="*/ 453910 h 581414"/>
              <a:gd name="connsiteX16" fmla="*/ 395145 w 535402"/>
              <a:gd name="connsiteY16" fmla="*/ 453910 h 581414"/>
              <a:gd name="connsiteX17" fmla="*/ 422928 w 535402"/>
              <a:gd name="connsiteY17" fmla="*/ 364259 h 581414"/>
              <a:gd name="connsiteX18" fmla="*/ 424066 w 535402"/>
              <a:gd name="connsiteY18" fmla="*/ 334990 h 581414"/>
              <a:gd name="connsiteX19" fmla="*/ 407023 w 535402"/>
              <a:gd name="connsiteY19" fmla="*/ 313386 h 581414"/>
              <a:gd name="connsiteX20" fmla="*/ 386015 w 535402"/>
              <a:gd name="connsiteY20" fmla="*/ 238061 h 581414"/>
              <a:gd name="connsiteX21" fmla="*/ 336219 w 535402"/>
              <a:gd name="connsiteY21" fmla="*/ 178546 h 581414"/>
              <a:gd name="connsiteX22" fmla="*/ 326260 w 535402"/>
              <a:gd name="connsiteY22" fmla="*/ 99192 h 581414"/>
              <a:gd name="connsiteX23" fmla="*/ 356138 w 535402"/>
              <a:gd name="connsiteY23" fmla="*/ 99192 h 581414"/>
              <a:gd name="connsiteX24" fmla="*/ 346178 w 535402"/>
              <a:gd name="connsiteY24" fmla="*/ 19838 h 581414"/>
              <a:gd name="connsiteX25" fmla="*/ 366097 w 535402"/>
              <a:gd name="connsiteY25" fmla="*/ 9919 h 581414"/>
              <a:gd name="connsiteX26" fmla="*/ 376056 w 535402"/>
              <a:gd name="connsiteY26" fmla="*/ 19838 h 581414"/>
              <a:gd name="connsiteX27" fmla="*/ 386015 w 535402"/>
              <a:gd name="connsiteY27" fmla="*/ 99192 h 581414"/>
              <a:gd name="connsiteX28" fmla="*/ 415892 w 535402"/>
              <a:gd name="connsiteY28" fmla="*/ 99192 h 581414"/>
              <a:gd name="connsiteX29" fmla="*/ 435811 w 535402"/>
              <a:gd name="connsiteY29" fmla="*/ 99192 h 581414"/>
              <a:gd name="connsiteX30" fmla="*/ 475647 w 535402"/>
              <a:gd name="connsiteY30" fmla="*/ 89273 h 581414"/>
              <a:gd name="connsiteX31" fmla="*/ 475647 w 535402"/>
              <a:gd name="connsiteY31" fmla="*/ 9919 h 581414"/>
              <a:gd name="connsiteX32" fmla="*/ 485606 w 535402"/>
              <a:gd name="connsiteY32" fmla="*/ 0 h 58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35402" h="581414">
                <a:moveTo>
                  <a:pt x="485606" y="0"/>
                </a:moveTo>
                <a:cubicBezTo>
                  <a:pt x="495566" y="0"/>
                  <a:pt x="495566" y="0"/>
                  <a:pt x="495566" y="9919"/>
                </a:cubicBezTo>
                <a:cubicBezTo>
                  <a:pt x="505525" y="89273"/>
                  <a:pt x="505525" y="89273"/>
                  <a:pt x="505525" y="89273"/>
                </a:cubicBezTo>
                <a:cubicBezTo>
                  <a:pt x="535402" y="89273"/>
                  <a:pt x="535402" y="89273"/>
                  <a:pt x="535402" y="89273"/>
                </a:cubicBezTo>
                <a:cubicBezTo>
                  <a:pt x="535402" y="89273"/>
                  <a:pt x="535402" y="148788"/>
                  <a:pt x="535402" y="168627"/>
                </a:cubicBezTo>
                <a:cubicBezTo>
                  <a:pt x="535402" y="188465"/>
                  <a:pt x="525443" y="208304"/>
                  <a:pt x="485606" y="238061"/>
                </a:cubicBezTo>
                <a:cubicBezTo>
                  <a:pt x="485606" y="247981"/>
                  <a:pt x="485606" y="317415"/>
                  <a:pt x="475647" y="327335"/>
                </a:cubicBezTo>
                <a:lnTo>
                  <a:pt x="463656" y="334085"/>
                </a:lnTo>
                <a:lnTo>
                  <a:pt x="462134" y="375753"/>
                </a:lnTo>
                <a:cubicBezTo>
                  <a:pt x="457504" y="428164"/>
                  <a:pt x="444538" y="461266"/>
                  <a:pt x="414902" y="483334"/>
                </a:cubicBezTo>
                <a:cubicBezTo>
                  <a:pt x="375388" y="522566"/>
                  <a:pt x="306237" y="502950"/>
                  <a:pt x="246966" y="493142"/>
                </a:cubicBezTo>
                <a:cubicBezTo>
                  <a:pt x="158058" y="473526"/>
                  <a:pt x="69150" y="453910"/>
                  <a:pt x="39515" y="561798"/>
                </a:cubicBezTo>
                <a:cubicBezTo>
                  <a:pt x="29636" y="571606"/>
                  <a:pt x="19757" y="581414"/>
                  <a:pt x="19757" y="581414"/>
                </a:cubicBezTo>
                <a:cubicBezTo>
                  <a:pt x="9879" y="581414"/>
                  <a:pt x="9879" y="581414"/>
                  <a:pt x="9879" y="581414"/>
                </a:cubicBezTo>
                <a:cubicBezTo>
                  <a:pt x="0" y="571606"/>
                  <a:pt x="0" y="561798"/>
                  <a:pt x="0" y="551990"/>
                </a:cubicBezTo>
                <a:cubicBezTo>
                  <a:pt x="49393" y="414678"/>
                  <a:pt x="158058" y="434294"/>
                  <a:pt x="256844" y="453910"/>
                </a:cubicBezTo>
                <a:cubicBezTo>
                  <a:pt x="306237" y="463718"/>
                  <a:pt x="365509" y="473526"/>
                  <a:pt x="395145" y="453910"/>
                </a:cubicBezTo>
                <a:cubicBezTo>
                  <a:pt x="409963" y="439198"/>
                  <a:pt x="419224" y="407935"/>
                  <a:pt x="422928" y="364259"/>
                </a:cubicBezTo>
                <a:lnTo>
                  <a:pt x="424066" y="334990"/>
                </a:lnTo>
                <a:lnTo>
                  <a:pt x="407023" y="313386"/>
                </a:lnTo>
                <a:cubicBezTo>
                  <a:pt x="391617" y="282698"/>
                  <a:pt x="386015" y="238061"/>
                  <a:pt x="386015" y="238061"/>
                </a:cubicBezTo>
                <a:cubicBezTo>
                  <a:pt x="356138" y="218223"/>
                  <a:pt x="346178" y="208304"/>
                  <a:pt x="336219" y="178546"/>
                </a:cubicBezTo>
                <a:cubicBezTo>
                  <a:pt x="326260" y="158708"/>
                  <a:pt x="326260" y="99192"/>
                  <a:pt x="326260" y="99192"/>
                </a:cubicBezTo>
                <a:cubicBezTo>
                  <a:pt x="356138" y="99192"/>
                  <a:pt x="356138" y="99192"/>
                  <a:pt x="356138" y="99192"/>
                </a:cubicBezTo>
                <a:cubicBezTo>
                  <a:pt x="346178" y="19838"/>
                  <a:pt x="346178" y="19838"/>
                  <a:pt x="346178" y="19838"/>
                </a:cubicBezTo>
                <a:cubicBezTo>
                  <a:pt x="346178" y="9919"/>
                  <a:pt x="356138" y="9919"/>
                  <a:pt x="366097" y="9919"/>
                </a:cubicBezTo>
                <a:cubicBezTo>
                  <a:pt x="366097" y="9919"/>
                  <a:pt x="376056" y="9919"/>
                  <a:pt x="376056" y="19838"/>
                </a:cubicBezTo>
                <a:cubicBezTo>
                  <a:pt x="386015" y="99192"/>
                  <a:pt x="386015" y="99192"/>
                  <a:pt x="386015" y="99192"/>
                </a:cubicBezTo>
                <a:cubicBezTo>
                  <a:pt x="415892" y="99192"/>
                  <a:pt x="415892" y="99192"/>
                  <a:pt x="415892" y="99192"/>
                </a:cubicBezTo>
                <a:cubicBezTo>
                  <a:pt x="435811" y="99192"/>
                  <a:pt x="435811" y="99192"/>
                  <a:pt x="435811" y="99192"/>
                </a:cubicBezTo>
                <a:cubicBezTo>
                  <a:pt x="475647" y="89273"/>
                  <a:pt x="475647" y="89273"/>
                  <a:pt x="475647" y="89273"/>
                </a:cubicBezTo>
                <a:cubicBezTo>
                  <a:pt x="475647" y="9919"/>
                  <a:pt x="475647" y="9919"/>
                  <a:pt x="475647" y="9919"/>
                </a:cubicBezTo>
                <a:cubicBezTo>
                  <a:pt x="475647" y="0"/>
                  <a:pt x="475647" y="0"/>
                  <a:pt x="48560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737572"/>
              </a:solidFill>
              <a:ea typeface="微软雅黑" panose="020B0503020204020204" pitchFamily="34" charset="-122"/>
            </a:endParaRPr>
          </a:p>
        </p:txBody>
      </p:sp>
      <p:sp>
        <p:nvSpPr>
          <p:cNvPr id="15" name="MH_Other_13"/>
          <p:cNvSpPr>
            <a:spLocks noEditPoints="1"/>
          </p:cNvSpPr>
          <p:nvPr>
            <p:custDataLst>
              <p:tags r:id="rId13"/>
            </p:custDataLst>
          </p:nvPr>
        </p:nvSpPr>
        <p:spPr bwMode="auto">
          <a:xfrm>
            <a:off x="3732697" y="4094617"/>
            <a:ext cx="322976" cy="300491"/>
          </a:xfrm>
          <a:custGeom>
            <a:avLst/>
            <a:gdLst>
              <a:gd name="T0" fmla="*/ 0 w 25"/>
              <a:gd name="T1" fmla="*/ 12 h 24"/>
              <a:gd name="T2" fmla="*/ 12 w 25"/>
              <a:gd name="T3" fmla="*/ 24 h 24"/>
              <a:gd name="T4" fmla="*/ 25 w 25"/>
              <a:gd name="T5" fmla="*/ 12 h 24"/>
              <a:gd name="T6" fmla="*/ 12 w 25"/>
              <a:gd name="T7" fmla="*/ 0 h 24"/>
              <a:gd name="T8" fmla="*/ 0 w 25"/>
              <a:gd name="T9" fmla="*/ 12 h 24"/>
              <a:gd name="T10" fmla="*/ 9 w 25"/>
              <a:gd name="T11" fmla="*/ 12 h 24"/>
              <a:gd name="T12" fmla="*/ 12 w 25"/>
              <a:gd name="T13" fmla="*/ 9 h 24"/>
              <a:gd name="T14" fmla="*/ 16 w 25"/>
              <a:gd name="T15" fmla="*/ 12 h 24"/>
              <a:gd name="T16" fmla="*/ 12 w 25"/>
              <a:gd name="T17" fmla="*/ 16 h 24"/>
              <a:gd name="T18" fmla="*/ 9 w 25"/>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4">
                <a:moveTo>
                  <a:pt x="0" y="12"/>
                </a:moveTo>
                <a:cubicBezTo>
                  <a:pt x="0" y="19"/>
                  <a:pt x="6" y="24"/>
                  <a:pt x="12" y="24"/>
                </a:cubicBezTo>
                <a:cubicBezTo>
                  <a:pt x="19" y="24"/>
                  <a:pt x="25" y="19"/>
                  <a:pt x="25" y="12"/>
                </a:cubicBezTo>
                <a:cubicBezTo>
                  <a:pt x="25" y="5"/>
                  <a:pt x="19" y="0"/>
                  <a:pt x="12" y="0"/>
                </a:cubicBezTo>
                <a:cubicBezTo>
                  <a:pt x="6" y="0"/>
                  <a:pt x="0" y="5"/>
                  <a:pt x="0" y="12"/>
                </a:cubicBezTo>
                <a:close/>
                <a:moveTo>
                  <a:pt x="9" y="12"/>
                </a:moveTo>
                <a:cubicBezTo>
                  <a:pt x="9" y="10"/>
                  <a:pt x="10" y="9"/>
                  <a:pt x="12" y="9"/>
                </a:cubicBezTo>
                <a:cubicBezTo>
                  <a:pt x="14" y="9"/>
                  <a:pt x="16" y="10"/>
                  <a:pt x="16" y="12"/>
                </a:cubicBezTo>
                <a:cubicBezTo>
                  <a:pt x="16" y="14"/>
                  <a:pt x="14" y="16"/>
                  <a:pt x="12" y="16"/>
                </a:cubicBezTo>
                <a:cubicBezTo>
                  <a:pt x="10" y="16"/>
                  <a:pt x="9" y="14"/>
                  <a:pt x="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737572"/>
              </a:solidFill>
              <a:ea typeface="微软雅黑" panose="020B0503020204020204" pitchFamily="34" charset="-122"/>
            </a:endParaRPr>
          </a:p>
        </p:txBody>
      </p:sp>
      <p:sp>
        <p:nvSpPr>
          <p:cNvPr id="16" name="MH_Other_14"/>
          <p:cNvSpPr>
            <a:spLocks/>
          </p:cNvSpPr>
          <p:nvPr>
            <p:custDataLst>
              <p:tags r:id="rId14"/>
            </p:custDataLst>
          </p:nvPr>
        </p:nvSpPr>
        <p:spPr bwMode="auto">
          <a:xfrm>
            <a:off x="7571620" y="5065591"/>
            <a:ext cx="656173" cy="404743"/>
          </a:xfrm>
          <a:custGeom>
            <a:avLst/>
            <a:gdLst>
              <a:gd name="connsiteX0" fmla="*/ 205825 w 509405"/>
              <a:gd name="connsiteY0" fmla="*/ 1335 h 314566"/>
              <a:gd name="connsiteX1" fmla="*/ 212057 w 509405"/>
              <a:gd name="connsiteY1" fmla="*/ 11950 h 314566"/>
              <a:gd name="connsiteX2" fmla="*/ 202085 w 509405"/>
              <a:gd name="connsiteY2" fmla="*/ 31932 h 314566"/>
              <a:gd name="connsiteX3" fmla="*/ 127300 w 509405"/>
              <a:gd name="connsiteY3" fmla="*/ 46918 h 314566"/>
              <a:gd name="connsiteX4" fmla="*/ 138830 w 509405"/>
              <a:gd name="connsiteY4" fmla="*/ 72910 h 314566"/>
              <a:gd name="connsiteX5" fmla="*/ 142461 w 509405"/>
              <a:gd name="connsiteY5" fmla="*/ 81097 h 314566"/>
              <a:gd name="connsiteX6" fmla="*/ 219087 w 509405"/>
              <a:gd name="connsiteY6" fmla="*/ 81097 h 314566"/>
              <a:gd name="connsiteX7" fmla="*/ 362400 w 509405"/>
              <a:gd name="connsiteY7" fmla="*/ 81097 h 314566"/>
              <a:gd name="connsiteX8" fmla="*/ 376745 w 509405"/>
              <a:gd name="connsiteY8" fmla="*/ 81097 h 314566"/>
              <a:gd name="connsiteX9" fmla="*/ 382379 w 509405"/>
              <a:gd name="connsiteY9" fmla="*/ 71731 h 314566"/>
              <a:gd name="connsiteX10" fmla="*/ 385601 w 509405"/>
              <a:gd name="connsiteY10" fmla="*/ 66374 h 314566"/>
              <a:gd name="connsiteX11" fmla="*/ 364403 w 509405"/>
              <a:gd name="connsiteY11" fmla="*/ 66374 h 314566"/>
              <a:gd name="connsiteX12" fmla="*/ 350640 w 509405"/>
              <a:gd name="connsiteY12" fmla="*/ 66374 h 314566"/>
              <a:gd name="connsiteX13" fmla="*/ 330622 w 509405"/>
              <a:gd name="connsiteY13" fmla="*/ 51952 h 314566"/>
              <a:gd name="connsiteX14" fmla="*/ 350640 w 509405"/>
              <a:gd name="connsiteY14" fmla="*/ 32721 h 314566"/>
              <a:gd name="connsiteX15" fmla="*/ 460739 w 509405"/>
              <a:gd name="connsiteY15" fmla="*/ 32721 h 314566"/>
              <a:gd name="connsiteX16" fmla="*/ 475752 w 509405"/>
              <a:gd name="connsiteY16" fmla="*/ 51952 h 314566"/>
              <a:gd name="connsiteX17" fmla="*/ 460739 w 509405"/>
              <a:gd name="connsiteY17" fmla="*/ 66374 h 314566"/>
              <a:gd name="connsiteX18" fmla="*/ 424367 w 509405"/>
              <a:gd name="connsiteY18" fmla="*/ 66374 h 314566"/>
              <a:gd name="connsiteX19" fmla="*/ 410024 w 509405"/>
              <a:gd name="connsiteY19" fmla="*/ 90941 h 314566"/>
              <a:gd name="connsiteX20" fmla="*/ 410161 w 509405"/>
              <a:gd name="connsiteY20" fmla="*/ 91032 h 314566"/>
              <a:gd name="connsiteX21" fmla="*/ 509405 w 509405"/>
              <a:gd name="connsiteY21" fmla="*/ 289729 h 314566"/>
              <a:gd name="connsiteX22" fmla="*/ 504443 w 509405"/>
              <a:gd name="connsiteY22" fmla="*/ 304631 h 314566"/>
              <a:gd name="connsiteX23" fmla="*/ 494519 w 509405"/>
              <a:gd name="connsiteY23" fmla="*/ 314566 h 314566"/>
              <a:gd name="connsiteX24" fmla="*/ 330766 w 509405"/>
              <a:gd name="connsiteY24" fmla="*/ 314566 h 314566"/>
              <a:gd name="connsiteX25" fmla="*/ 315879 w 509405"/>
              <a:gd name="connsiteY25" fmla="*/ 299664 h 314566"/>
              <a:gd name="connsiteX26" fmla="*/ 330766 w 509405"/>
              <a:gd name="connsiteY26" fmla="*/ 279794 h 314566"/>
              <a:gd name="connsiteX27" fmla="*/ 464745 w 509405"/>
              <a:gd name="connsiteY27" fmla="*/ 279794 h 314566"/>
              <a:gd name="connsiteX28" fmla="*/ 395274 w 509405"/>
              <a:gd name="connsiteY28" fmla="*/ 136360 h 314566"/>
              <a:gd name="connsiteX29" fmla="*/ 389939 w 509405"/>
              <a:gd name="connsiteY29" fmla="*/ 125345 h 314566"/>
              <a:gd name="connsiteX30" fmla="*/ 367196 w 509405"/>
              <a:gd name="connsiteY30" fmla="*/ 164302 h 314566"/>
              <a:gd name="connsiteX31" fmla="*/ 325364 w 509405"/>
              <a:gd name="connsiteY31" fmla="*/ 235955 h 314566"/>
              <a:gd name="connsiteX32" fmla="*/ 310491 w 509405"/>
              <a:gd name="connsiteY32" fmla="*/ 240950 h 314566"/>
              <a:gd name="connsiteX33" fmla="*/ 300575 w 509405"/>
              <a:gd name="connsiteY33" fmla="*/ 240950 h 314566"/>
              <a:gd name="connsiteX34" fmla="*/ 295617 w 509405"/>
              <a:gd name="connsiteY34" fmla="*/ 215973 h 314566"/>
              <a:gd name="connsiteX35" fmla="*/ 352942 w 509405"/>
              <a:gd name="connsiteY35" fmla="*/ 120671 h 314566"/>
              <a:gd name="connsiteX36" fmla="*/ 355830 w 509405"/>
              <a:gd name="connsiteY36" fmla="*/ 115869 h 314566"/>
              <a:gd name="connsiteX37" fmla="*/ 305092 w 509405"/>
              <a:gd name="connsiteY37" fmla="*/ 115869 h 314566"/>
              <a:gd name="connsiteX38" fmla="*/ 142201 w 509405"/>
              <a:gd name="connsiteY38" fmla="*/ 115869 h 314566"/>
              <a:gd name="connsiteX39" fmla="*/ 120100 w 509405"/>
              <a:gd name="connsiteY39" fmla="*/ 154085 h 314566"/>
              <a:gd name="connsiteX40" fmla="*/ 152651 w 509405"/>
              <a:gd name="connsiteY40" fmla="*/ 179327 h 314566"/>
              <a:gd name="connsiteX41" fmla="*/ 226016 w 509405"/>
              <a:gd name="connsiteY41" fmla="*/ 236218 h 314566"/>
              <a:gd name="connsiteX42" fmla="*/ 230994 w 509405"/>
              <a:gd name="connsiteY42" fmla="*/ 261195 h 314566"/>
              <a:gd name="connsiteX43" fmla="*/ 216061 w 509405"/>
              <a:gd name="connsiteY43" fmla="*/ 266190 h 314566"/>
              <a:gd name="connsiteX44" fmla="*/ 206105 w 509405"/>
              <a:gd name="connsiteY44" fmla="*/ 261195 h 314566"/>
              <a:gd name="connsiteX45" fmla="*/ 110281 w 509405"/>
              <a:gd name="connsiteY45" fmla="*/ 186888 h 314566"/>
              <a:gd name="connsiteX46" fmla="*/ 103962 w 509405"/>
              <a:gd name="connsiteY46" fmla="*/ 181989 h 314566"/>
              <a:gd name="connsiteX47" fmla="*/ 79088 w 509405"/>
              <a:gd name="connsiteY47" fmla="*/ 224997 h 314566"/>
              <a:gd name="connsiteX48" fmla="*/ 33032 w 509405"/>
              <a:gd name="connsiteY48" fmla="*/ 304631 h 314566"/>
              <a:gd name="connsiteX49" fmla="*/ 18146 w 509405"/>
              <a:gd name="connsiteY49" fmla="*/ 314566 h 314566"/>
              <a:gd name="connsiteX50" fmla="*/ 8221 w 509405"/>
              <a:gd name="connsiteY50" fmla="*/ 309599 h 314566"/>
              <a:gd name="connsiteX51" fmla="*/ 3259 w 509405"/>
              <a:gd name="connsiteY51" fmla="*/ 289729 h 314566"/>
              <a:gd name="connsiteX52" fmla="*/ 111372 w 509405"/>
              <a:gd name="connsiteY52" fmla="*/ 101510 h 314566"/>
              <a:gd name="connsiteX53" fmla="*/ 113309 w 509405"/>
              <a:gd name="connsiteY53" fmla="*/ 98137 h 314566"/>
              <a:gd name="connsiteX54" fmla="*/ 100035 w 509405"/>
              <a:gd name="connsiteY54" fmla="*/ 69320 h 314566"/>
              <a:gd name="connsiteX55" fmla="*/ 87415 w 509405"/>
              <a:gd name="connsiteY55" fmla="*/ 41923 h 314566"/>
              <a:gd name="connsiteX56" fmla="*/ 87415 w 509405"/>
              <a:gd name="connsiteY56" fmla="*/ 26937 h 314566"/>
              <a:gd name="connsiteX57" fmla="*/ 97386 w 509405"/>
              <a:gd name="connsiteY57" fmla="*/ 16946 h 314566"/>
              <a:gd name="connsiteX58" fmla="*/ 192114 w 509405"/>
              <a:gd name="connsiteY58" fmla="*/ 1960 h 314566"/>
              <a:gd name="connsiteX59" fmla="*/ 205825 w 509405"/>
              <a:gd name="connsiteY59" fmla="*/ 1335 h 31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09405" h="314566">
                <a:moveTo>
                  <a:pt x="205825" y="1335"/>
                </a:moveTo>
                <a:cubicBezTo>
                  <a:pt x="209564" y="3209"/>
                  <a:pt x="212057" y="6955"/>
                  <a:pt x="212057" y="11950"/>
                </a:cubicBezTo>
                <a:cubicBezTo>
                  <a:pt x="217042" y="21941"/>
                  <a:pt x="212057" y="31932"/>
                  <a:pt x="202085" y="31932"/>
                </a:cubicBezTo>
                <a:cubicBezTo>
                  <a:pt x="127300" y="46918"/>
                  <a:pt x="127300" y="46918"/>
                  <a:pt x="127300" y="46918"/>
                </a:cubicBezTo>
                <a:cubicBezTo>
                  <a:pt x="132286" y="58158"/>
                  <a:pt x="136025" y="66588"/>
                  <a:pt x="138830" y="72910"/>
                </a:cubicBezTo>
                <a:lnTo>
                  <a:pt x="142461" y="81097"/>
                </a:lnTo>
                <a:lnTo>
                  <a:pt x="219087" y="81097"/>
                </a:lnTo>
                <a:cubicBezTo>
                  <a:pt x="294596" y="81097"/>
                  <a:pt x="337744" y="81097"/>
                  <a:pt x="362400" y="81097"/>
                </a:cubicBezTo>
                <a:lnTo>
                  <a:pt x="376745" y="81097"/>
                </a:lnTo>
                <a:lnTo>
                  <a:pt x="382379" y="71731"/>
                </a:lnTo>
                <a:lnTo>
                  <a:pt x="385601" y="66374"/>
                </a:lnTo>
                <a:lnTo>
                  <a:pt x="364403" y="66374"/>
                </a:lnTo>
                <a:cubicBezTo>
                  <a:pt x="350640" y="66374"/>
                  <a:pt x="350640" y="66374"/>
                  <a:pt x="350640" y="66374"/>
                </a:cubicBezTo>
                <a:cubicBezTo>
                  <a:pt x="340631" y="66374"/>
                  <a:pt x="330622" y="56759"/>
                  <a:pt x="330622" y="51952"/>
                </a:cubicBezTo>
                <a:cubicBezTo>
                  <a:pt x="330622" y="42336"/>
                  <a:pt x="340631" y="32721"/>
                  <a:pt x="350640" y="32721"/>
                </a:cubicBezTo>
                <a:cubicBezTo>
                  <a:pt x="460739" y="32721"/>
                  <a:pt x="460739" y="32721"/>
                  <a:pt x="460739" y="32721"/>
                </a:cubicBezTo>
                <a:cubicBezTo>
                  <a:pt x="470748" y="32721"/>
                  <a:pt x="475752" y="42336"/>
                  <a:pt x="475752" y="51952"/>
                </a:cubicBezTo>
                <a:cubicBezTo>
                  <a:pt x="475752" y="56759"/>
                  <a:pt x="470748" y="66374"/>
                  <a:pt x="460739" y="66374"/>
                </a:cubicBezTo>
                <a:lnTo>
                  <a:pt x="424367" y="66374"/>
                </a:lnTo>
                <a:lnTo>
                  <a:pt x="410024" y="90941"/>
                </a:lnTo>
                <a:lnTo>
                  <a:pt x="410161" y="91032"/>
                </a:lnTo>
                <a:cubicBezTo>
                  <a:pt x="509405" y="289729"/>
                  <a:pt x="509405" y="289729"/>
                  <a:pt x="509405" y="289729"/>
                </a:cubicBezTo>
                <a:cubicBezTo>
                  <a:pt x="509405" y="294697"/>
                  <a:pt x="509405" y="299664"/>
                  <a:pt x="504443" y="304631"/>
                </a:cubicBezTo>
                <a:cubicBezTo>
                  <a:pt x="504443" y="309599"/>
                  <a:pt x="499481" y="314566"/>
                  <a:pt x="494519" y="314566"/>
                </a:cubicBezTo>
                <a:cubicBezTo>
                  <a:pt x="330766" y="314566"/>
                  <a:pt x="330766" y="314566"/>
                  <a:pt x="330766" y="314566"/>
                </a:cubicBezTo>
                <a:cubicBezTo>
                  <a:pt x="320841" y="314566"/>
                  <a:pt x="315879" y="304631"/>
                  <a:pt x="315879" y="299664"/>
                </a:cubicBezTo>
                <a:cubicBezTo>
                  <a:pt x="315879" y="289729"/>
                  <a:pt x="320841" y="279794"/>
                  <a:pt x="330766" y="279794"/>
                </a:cubicBezTo>
                <a:cubicBezTo>
                  <a:pt x="464745" y="279794"/>
                  <a:pt x="464745" y="279794"/>
                  <a:pt x="464745" y="279794"/>
                </a:cubicBezTo>
                <a:cubicBezTo>
                  <a:pt x="425048" y="197832"/>
                  <a:pt x="405199" y="156851"/>
                  <a:pt x="395274" y="136360"/>
                </a:cubicBezTo>
                <a:lnTo>
                  <a:pt x="389939" y="125345"/>
                </a:lnTo>
                <a:lnTo>
                  <a:pt x="367196" y="164302"/>
                </a:lnTo>
                <a:cubicBezTo>
                  <a:pt x="325364" y="235955"/>
                  <a:pt x="325364" y="235955"/>
                  <a:pt x="325364" y="235955"/>
                </a:cubicBezTo>
                <a:cubicBezTo>
                  <a:pt x="320406" y="240950"/>
                  <a:pt x="315448" y="240950"/>
                  <a:pt x="310491" y="240950"/>
                </a:cubicBezTo>
                <a:cubicBezTo>
                  <a:pt x="310491" y="240950"/>
                  <a:pt x="305533" y="240950"/>
                  <a:pt x="300575" y="240950"/>
                </a:cubicBezTo>
                <a:cubicBezTo>
                  <a:pt x="295617" y="235955"/>
                  <a:pt x="290659" y="225964"/>
                  <a:pt x="295617" y="215973"/>
                </a:cubicBezTo>
                <a:cubicBezTo>
                  <a:pt x="320406" y="174761"/>
                  <a:pt x="338998" y="143852"/>
                  <a:pt x="352942" y="120671"/>
                </a:cubicBezTo>
                <a:lnTo>
                  <a:pt x="355830" y="115869"/>
                </a:lnTo>
                <a:lnTo>
                  <a:pt x="305092" y="115869"/>
                </a:lnTo>
                <a:cubicBezTo>
                  <a:pt x="142201" y="115869"/>
                  <a:pt x="142201" y="115869"/>
                  <a:pt x="142201" y="115869"/>
                </a:cubicBezTo>
                <a:lnTo>
                  <a:pt x="120100" y="154085"/>
                </a:lnTo>
                <a:lnTo>
                  <a:pt x="152651" y="179327"/>
                </a:lnTo>
                <a:cubicBezTo>
                  <a:pt x="226016" y="236218"/>
                  <a:pt x="226016" y="236218"/>
                  <a:pt x="226016" y="236218"/>
                </a:cubicBezTo>
                <a:cubicBezTo>
                  <a:pt x="235972" y="241213"/>
                  <a:pt x="235972" y="251204"/>
                  <a:pt x="230994" y="261195"/>
                </a:cubicBezTo>
                <a:cubicBezTo>
                  <a:pt x="226016" y="266190"/>
                  <a:pt x="221039" y="266190"/>
                  <a:pt x="216061" y="266190"/>
                </a:cubicBezTo>
                <a:cubicBezTo>
                  <a:pt x="211083" y="266190"/>
                  <a:pt x="211083" y="266190"/>
                  <a:pt x="206105" y="261195"/>
                </a:cubicBezTo>
                <a:cubicBezTo>
                  <a:pt x="151348" y="218734"/>
                  <a:pt x="123970" y="197504"/>
                  <a:pt x="110281" y="186888"/>
                </a:cubicBezTo>
                <a:lnTo>
                  <a:pt x="103962" y="181989"/>
                </a:lnTo>
                <a:lnTo>
                  <a:pt x="79088" y="224997"/>
                </a:lnTo>
                <a:cubicBezTo>
                  <a:pt x="33032" y="304631"/>
                  <a:pt x="33032" y="304631"/>
                  <a:pt x="33032" y="304631"/>
                </a:cubicBezTo>
                <a:cubicBezTo>
                  <a:pt x="28070" y="309599"/>
                  <a:pt x="23108" y="314566"/>
                  <a:pt x="18146" y="314566"/>
                </a:cubicBezTo>
                <a:cubicBezTo>
                  <a:pt x="13183" y="314566"/>
                  <a:pt x="8221" y="314566"/>
                  <a:pt x="8221" y="309599"/>
                </a:cubicBezTo>
                <a:cubicBezTo>
                  <a:pt x="-1703" y="304631"/>
                  <a:pt x="-1703" y="294697"/>
                  <a:pt x="3259" y="289729"/>
                </a:cubicBezTo>
                <a:cubicBezTo>
                  <a:pt x="74591" y="165544"/>
                  <a:pt x="101341" y="118974"/>
                  <a:pt x="111372" y="101510"/>
                </a:cubicBezTo>
                <a:lnTo>
                  <a:pt x="113309" y="98137"/>
                </a:lnTo>
                <a:lnTo>
                  <a:pt x="100035" y="69320"/>
                </a:lnTo>
                <a:cubicBezTo>
                  <a:pt x="87415" y="41923"/>
                  <a:pt x="87415" y="41923"/>
                  <a:pt x="87415" y="41923"/>
                </a:cubicBezTo>
                <a:cubicBezTo>
                  <a:pt x="82429" y="36928"/>
                  <a:pt x="82429" y="31932"/>
                  <a:pt x="87415" y="26937"/>
                </a:cubicBezTo>
                <a:cubicBezTo>
                  <a:pt x="87415" y="21941"/>
                  <a:pt x="92401" y="21941"/>
                  <a:pt x="97386" y="16946"/>
                </a:cubicBezTo>
                <a:cubicBezTo>
                  <a:pt x="192114" y="1960"/>
                  <a:pt x="192114" y="1960"/>
                  <a:pt x="192114" y="1960"/>
                </a:cubicBezTo>
                <a:cubicBezTo>
                  <a:pt x="197100" y="-538"/>
                  <a:pt x="202085" y="-538"/>
                  <a:pt x="205825" y="13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737572"/>
              </a:solidFill>
              <a:ea typeface="微软雅黑" panose="020B0503020204020204" pitchFamily="34" charset="-122"/>
            </a:endParaRPr>
          </a:p>
        </p:txBody>
      </p:sp>
      <p:sp>
        <p:nvSpPr>
          <p:cNvPr id="17" name="MH_Other_15"/>
          <p:cNvSpPr>
            <a:spLocks noEditPoints="1"/>
          </p:cNvSpPr>
          <p:nvPr>
            <p:custDataLst>
              <p:tags r:id="rId15"/>
            </p:custDataLst>
          </p:nvPr>
        </p:nvSpPr>
        <p:spPr bwMode="auto">
          <a:xfrm>
            <a:off x="8035642" y="5278184"/>
            <a:ext cx="327065" cy="327065"/>
          </a:xfrm>
          <a:custGeom>
            <a:avLst/>
            <a:gdLst>
              <a:gd name="T0" fmla="*/ 26 w 51"/>
              <a:gd name="T1" fmla="*/ 51 h 51"/>
              <a:gd name="T2" fmla="*/ 0 w 51"/>
              <a:gd name="T3" fmla="*/ 26 h 51"/>
              <a:gd name="T4" fmla="*/ 26 w 51"/>
              <a:gd name="T5" fmla="*/ 0 h 51"/>
              <a:gd name="T6" fmla="*/ 51 w 51"/>
              <a:gd name="T7" fmla="*/ 26 h 51"/>
              <a:gd name="T8" fmla="*/ 26 w 51"/>
              <a:gd name="T9" fmla="*/ 51 h 51"/>
              <a:gd name="T10" fmla="*/ 26 w 51"/>
              <a:gd name="T11" fmla="*/ 7 h 51"/>
              <a:gd name="T12" fmla="*/ 7 w 51"/>
              <a:gd name="T13" fmla="*/ 26 h 51"/>
              <a:gd name="T14" fmla="*/ 26 w 51"/>
              <a:gd name="T15" fmla="*/ 44 h 51"/>
              <a:gd name="T16" fmla="*/ 44 w 51"/>
              <a:gd name="T17" fmla="*/ 26 h 51"/>
              <a:gd name="T18" fmla="*/ 26 w 51"/>
              <a:gd name="T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737572"/>
              </a:solidFill>
              <a:ea typeface="微软雅黑" panose="020B0503020204020204" pitchFamily="34" charset="-122"/>
            </a:endParaRPr>
          </a:p>
        </p:txBody>
      </p:sp>
      <p:sp>
        <p:nvSpPr>
          <p:cNvPr id="18" name="MH_Other_16"/>
          <p:cNvSpPr>
            <a:spLocks noEditPoints="1"/>
          </p:cNvSpPr>
          <p:nvPr>
            <p:custDataLst>
              <p:tags r:id="rId16"/>
            </p:custDataLst>
          </p:nvPr>
        </p:nvSpPr>
        <p:spPr bwMode="auto">
          <a:xfrm>
            <a:off x="7428527" y="5278184"/>
            <a:ext cx="325020" cy="327065"/>
          </a:xfrm>
          <a:custGeom>
            <a:avLst/>
            <a:gdLst>
              <a:gd name="T0" fmla="*/ 26 w 51"/>
              <a:gd name="T1" fmla="*/ 51 h 51"/>
              <a:gd name="T2" fmla="*/ 0 w 51"/>
              <a:gd name="T3" fmla="*/ 26 h 51"/>
              <a:gd name="T4" fmla="*/ 26 w 51"/>
              <a:gd name="T5" fmla="*/ 0 h 51"/>
              <a:gd name="T6" fmla="*/ 51 w 51"/>
              <a:gd name="T7" fmla="*/ 26 h 51"/>
              <a:gd name="T8" fmla="*/ 26 w 51"/>
              <a:gd name="T9" fmla="*/ 51 h 51"/>
              <a:gd name="T10" fmla="*/ 26 w 51"/>
              <a:gd name="T11" fmla="*/ 7 h 51"/>
              <a:gd name="T12" fmla="*/ 7 w 51"/>
              <a:gd name="T13" fmla="*/ 26 h 51"/>
              <a:gd name="T14" fmla="*/ 26 w 51"/>
              <a:gd name="T15" fmla="*/ 44 h 51"/>
              <a:gd name="T16" fmla="*/ 44 w 51"/>
              <a:gd name="T17" fmla="*/ 26 h 51"/>
              <a:gd name="T18" fmla="*/ 26 w 51"/>
              <a:gd name="T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1">
                <a:moveTo>
                  <a:pt x="26" y="51"/>
                </a:moveTo>
                <a:cubicBezTo>
                  <a:pt x="12" y="51"/>
                  <a:pt x="0" y="40"/>
                  <a:pt x="0" y="26"/>
                </a:cubicBezTo>
                <a:cubicBezTo>
                  <a:pt x="0" y="12"/>
                  <a:pt x="12" y="0"/>
                  <a:pt x="26" y="0"/>
                </a:cubicBezTo>
                <a:cubicBezTo>
                  <a:pt x="40" y="0"/>
                  <a:pt x="51" y="12"/>
                  <a:pt x="51" y="26"/>
                </a:cubicBezTo>
                <a:cubicBezTo>
                  <a:pt x="51" y="40"/>
                  <a:pt x="40" y="51"/>
                  <a:pt x="26" y="51"/>
                </a:cubicBezTo>
                <a:close/>
                <a:moveTo>
                  <a:pt x="26" y="7"/>
                </a:moveTo>
                <a:cubicBezTo>
                  <a:pt x="15" y="7"/>
                  <a:pt x="7" y="15"/>
                  <a:pt x="7" y="26"/>
                </a:cubicBezTo>
                <a:cubicBezTo>
                  <a:pt x="7" y="36"/>
                  <a:pt x="15" y="44"/>
                  <a:pt x="26" y="44"/>
                </a:cubicBezTo>
                <a:cubicBezTo>
                  <a:pt x="36" y="44"/>
                  <a:pt x="44" y="36"/>
                  <a:pt x="44" y="26"/>
                </a:cubicBezTo>
                <a:cubicBezTo>
                  <a:pt x="44" y="15"/>
                  <a:pt x="36" y="7"/>
                  <a:pt x="2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737572"/>
              </a:solidFill>
              <a:ea typeface="微软雅黑" panose="020B0503020204020204" pitchFamily="34" charset="-122"/>
            </a:endParaRPr>
          </a:p>
        </p:txBody>
      </p:sp>
      <p:sp>
        <p:nvSpPr>
          <p:cNvPr id="19" name="MH_Other_17"/>
          <p:cNvSpPr>
            <a:spLocks noEditPoints="1"/>
          </p:cNvSpPr>
          <p:nvPr>
            <p:custDataLst>
              <p:tags r:id="rId17"/>
            </p:custDataLst>
          </p:nvPr>
        </p:nvSpPr>
        <p:spPr bwMode="auto">
          <a:xfrm>
            <a:off x="7833272" y="5329285"/>
            <a:ext cx="177841" cy="186019"/>
          </a:xfrm>
          <a:custGeom>
            <a:avLst/>
            <a:gdLst>
              <a:gd name="T0" fmla="*/ 14 w 28"/>
              <a:gd name="T1" fmla="*/ 29 h 29"/>
              <a:gd name="T2" fmla="*/ 0 w 28"/>
              <a:gd name="T3" fmla="*/ 14 h 29"/>
              <a:gd name="T4" fmla="*/ 14 w 28"/>
              <a:gd name="T5" fmla="*/ 0 h 29"/>
              <a:gd name="T6" fmla="*/ 28 w 28"/>
              <a:gd name="T7" fmla="*/ 14 h 29"/>
              <a:gd name="T8" fmla="*/ 14 w 28"/>
              <a:gd name="T9" fmla="*/ 29 h 29"/>
              <a:gd name="T10" fmla="*/ 14 w 28"/>
              <a:gd name="T11" fmla="*/ 7 h 29"/>
              <a:gd name="T12" fmla="*/ 6 w 28"/>
              <a:gd name="T13" fmla="*/ 14 h 29"/>
              <a:gd name="T14" fmla="*/ 14 w 28"/>
              <a:gd name="T15" fmla="*/ 22 h 29"/>
              <a:gd name="T16" fmla="*/ 22 w 28"/>
              <a:gd name="T17" fmla="*/ 14 h 29"/>
              <a:gd name="T18" fmla="*/ 14 w 28"/>
              <a:gd name="T19"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9">
                <a:moveTo>
                  <a:pt x="14" y="29"/>
                </a:moveTo>
                <a:cubicBezTo>
                  <a:pt x="6" y="29"/>
                  <a:pt x="0" y="22"/>
                  <a:pt x="0" y="14"/>
                </a:cubicBezTo>
                <a:cubicBezTo>
                  <a:pt x="0" y="6"/>
                  <a:pt x="6" y="0"/>
                  <a:pt x="14" y="0"/>
                </a:cubicBezTo>
                <a:cubicBezTo>
                  <a:pt x="22" y="0"/>
                  <a:pt x="28" y="6"/>
                  <a:pt x="28" y="14"/>
                </a:cubicBezTo>
                <a:cubicBezTo>
                  <a:pt x="28" y="22"/>
                  <a:pt x="22" y="29"/>
                  <a:pt x="14" y="29"/>
                </a:cubicBezTo>
                <a:close/>
                <a:moveTo>
                  <a:pt x="14" y="7"/>
                </a:moveTo>
                <a:cubicBezTo>
                  <a:pt x="10" y="7"/>
                  <a:pt x="6" y="10"/>
                  <a:pt x="6" y="14"/>
                </a:cubicBezTo>
                <a:cubicBezTo>
                  <a:pt x="6" y="18"/>
                  <a:pt x="10" y="22"/>
                  <a:pt x="14" y="22"/>
                </a:cubicBezTo>
                <a:cubicBezTo>
                  <a:pt x="18" y="22"/>
                  <a:pt x="22" y="18"/>
                  <a:pt x="22" y="14"/>
                </a:cubicBezTo>
                <a:cubicBezTo>
                  <a:pt x="22" y="10"/>
                  <a:pt x="18" y="7"/>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737572"/>
              </a:solidFill>
              <a:ea typeface="微软雅黑" panose="020B0503020204020204" pitchFamily="34" charset="-122"/>
            </a:endParaRPr>
          </a:p>
        </p:txBody>
      </p:sp>
      <p:sp>
        <p:nvSpPr>
          <p:cNvPr id="20" name="MH_Other_18"/>
          <p:cNvSpPr>
            <a:spLocks noEditPoints="1"/>
          </p:cNvSpPr>
          <p:nvPr>
            <p:custDataLst>
              <p:tags r:id="rId18"/>
            </p:custDataLst>
          </p:nvPr>
        </p:nvSpPr>
        <p:spPr bwMode="auto">
          <a:xfrm>
            <a:off x="6142756" y="3125690"/>
            <a:ext cx="813573" cy="306623"/>
          </a:xfrm>
          <a:custGeom>
            <a:avLst/>
            <a:gdLst>
              <a:gd name="T0" fmla="*/ 492 w 543"/>
              <a:gd name="T1" fmla="*/ 82 h 204"/>
              <a:gd name="T2" fmla="*/ 410 w 543"/>
              <a:gd name="T3" fmla="*/ 29 h 204"/>
              <a:gd name="T4" fmla="*/ 225 w 543"/>
              <a:gd name="T5" fmla="*/ 15 h 204"/>
              <a:gd name="T6" fmla="*/ 128 w 543"/>
              <a:gd name="T7" fmla="*/ 82 h 204"/>
              <a:gd name="T8" fmla="*/ 68 w 543"/>
              <a:gd name="T9" fmla="*/ 103 h 204"/>
              <a:gd name="T10" fmla="*/ 6 w 543"/>
              <a:gd name="T11" fmla="*/ 146 h 204"/>
              <a:gd name="T12" fmla="*/ 1 w 543"/>
              <a:gd name="T13" fmla="*/ 204 h 204"/>
              <a:gd name="T14" fmla="*/ 35 w 543"/>
              <a:gd name="T15" fmla="*/ 204 h 204"/>
              <a:gd name="T16" fmla="*/ 88 w 543"/>
              <a:gd name="T17" fmla="*/ 153 h 204"/>
              <a:gd name="T18" fmla="*/ 140 w 543"/>
              <a:gd name="T19" fmla="*/ 204 h 204"/>
              <a:gd name="T20" fmla="*/ 399 w 543"/>
              <a:gd name="T21" fmla="*/ 204 h 204"/>
              <a:gd name="T22" fmla="*/ 451 w 543"/>
              <a:gd name="T23" fmla="*/ 153 h 204"/>
              <a:gd name="T24" fmla="*/ 503 w 543"/>
              <a:gd name="T25" fmla="*/ 204 h 204"/>
              <a:gd name="T26" fmla="*/ 536 w 543"/>
              <a:gd name="T27" fmla="*/ 204 h 204"/>
              <a:gd name="T28" fmla="*/ 542 w 543"/>
              <a:gd name="T29" fmla="*/ 125 h 204"/>
              <a:gd name="T30" fmla="*/ 492 w 543"/>
              <a:gd name="T31" fmla="*/ 82 h 204"/>
              <a:gd name="T32" fmla="*/ 228 w 543"/>
              <a:gd name="T33" fmla="*/ 26 h 204"/>
              <a:gd name="T34" fmla="*/ 279 w 543"/>
              <a:gd name="T35" fmla="*/ 19 h 204"/>
              <a:gd name="T36" fmla="*/ 279 w 543"/>
              <a:gd name="T37" fmla="*/ 77 h 204"/>
              <a:gd name="T38" fmla="*/ 151 w 543"/>
              <a:gd name="T39" fmla="*/ 77 h 204"/>
              <a:gd name="T40" fmla="*/ 228 w 543"/>
              <a:gd name="T41" fmla="*/ 26 h 204"/>
              <a:gd name="T42" fmla="*/ 412 w 543"/>
              <a:gd name="T43" fmla="*/ 77 h 204"/>
              <a:gd name="T44" fmla="*/ 287 w 543"/>
              <a:gd name="T45" fmla="*/ 77 h 204"/>
              <a:gd name="T46" fmla="*/ 287 w 543"/>
              <a:gd name="T47" fmla="*/ 19 h 204"/>
              <a:gd name="T48" fmla="*/ 408 w 543"/>
              <a:gd name="T49" fmla="*/ 40 h 204"/>
              <a:gd name="T50" fmla="*/ 412 w 543"/>
              <a:gd name="T51" fmla="*/ 7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3" h="204">
                <a:moveTo>
                  <a:pt x="492" y="82"/>
                </a:moveTo>
                <a:cubicBezTo>
                  <a:pt x="492" y="82"/>
                  <a:pt x="435" y="41"/>
                  <a:pt x="410" y="29"/>
                </a:cubicBezTo>
                <a:cubicBezTo>
                  <a:pt x="368" y="10"/>
                  <a:pt x="268" y="0"/>
                  <a:pt x="225" y="15"/>
                </a:cubicBezTo>
                <a:cubicBezTo>
                  <a:pt x="196" y="25"/>
                  <a:pt x="128" y="82"/>
                  <a:pt x="128" y="82"/>
                </a:cubicBezTo>
                <a:cubicBezTo>
                  <a:pt x="128" y="82"/>
                  <a:pt x="84" y="96"/>
                  <a:pt x="68" y="103"/>
                </a:cubicBezTo>
                <a:cubicBezTo>
                  <a:pt x="41" y="115"/>
                  <a:pt x="18" y="117"/>
                  <a:pt x="6" y="146"/>
                </a:cubicBezTo>
                <a:cubicBezTo>
                  <a:pt x="0" y="159"/>
                  <a:pt x="1" y="204"/>
                  <a:pt x="1" y="204"/>
                </a:cubicBezTo>
                <a:cubicBezTo>
                  <a:pt x="35" y="204"/>
                  <a:pt x="35" y="204"/>
                  <a:pt x="35" y="204"/>
                </a:cubicBezTo>
                <a:cubicBezTo>
                  <a:pt x="35" y="176"/>
                  <a:pt x="59" y="153"/>
                  <a:pt x="88" y="153"/>
                </a:cubicBezTo>
                <a:cubicBezTo>
                  <a:pt x="116" y="153"/>
                  <a:pt x="140" y="176"/>
                  <a:pt x="140" y="204"/>
                </a:cubicBezTo>
                <a:cubicBezTo>
                  <a:pt x="399" y="204"/>
                  <a:pt x="399" y="204"/>
                  <a:pt x="399" y="204"/>
                </a:cubicBezTo>
                <a:cubicBezTo>
                  <a:pt x="399" y="176"/>
                  <a:pt x="422" y="153"/>
                  <a:pt x="451" y="153"/>
                </a:cubicBezTo>
                <a:cubicBezTo>
                  <a:pt x="480" y="153"/>
                  <a:pt x="503" y="176"/>
                  <a:pt x="503" y="204"/>
                </a:cubicBezTo>
                <a:cubicBezTo>
                  <a:pt x="536" y="204"/>
                  <a:pt x="536" y="204"/>
                  <a:pt x="536" y="204"/>
                </a:cubicBezTo>
                <a:cubicBezTo>
                  <a:pt x="536" y="204"/>
                  <a:pt x="541" y="140"/>
                  <a:pt x="542" y="125"/>
                </a:cubicBezTo>
                <a:cubicBezTo>
                  <a:pt x="543" y="101"/>
                  <a:pt x="522" y="87"/>
                  <a:pt x="492" y="82"/>
                </a:cubicBezTo>
                <a:close/>
                <a:moveTo>
                  <a:pt x="228" y="26"/>
                </a:moveTo>
                <a:cubicBezTo>
                  <a:pt x="240" y="22"/>
                  <a:pt x="258" y="19"/>
                  <a:pt x="279" y="19"/>
                </a:cubicBezTo>
                <a:cubicBezTo>
                  <a:pt x="279" y="77"/>
                  <a:pt x="279" y="77"/>
                  <a:pt x="279" y="77"/>
                </a:cubicBezTo>
                <a:cubicBezTo>
                  <a:pt x="151" y="77"/>
                  <a:pt x="151" y="77"/>
                  <a:pt x="151" y="77"/>
                </a:cubicBezTo>
                <a:cubicBezTo>
                  <a:pt x="179" y="55"/>
                  <a:pt x="212" y="31"/>
                  <a:pt x="228" y="26"/>
                </a:cubicBezTo>
                <a:close/>
                <a:moveTo>
                  <a:pt x="412" y="77"/>
                </a:moveTo>
                <a:cubicBezTo>
                  <a:pt x="287" y="77"/>
                  <a:pt x="287" y="77"/>
                  <a:pt x="287" y="77"/>
                </a:cubicBezTo>
                <a:cubicBezTo>
                  <a:pt x="287" y="19"/>
                  <a:pt x="287" y="19"/>
                  <a:pt x="287" y="19"/>
                </a:cubicBezTo>
                <a:cubicBezTo>
                  <a:pt x="332" y="19"/>
                  <a:pt x="382" y="28"/>
                  <a:pt x="408" y="40"/>
                </a:cubicBezTo>
                <a:cubicBezTo>
                  <a:pt x="414" y="43"/>
                  <a:pt x="412" y="77"/>
                  <a:pt x="412"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737572"/>
              </a:solidFill>
              <a:ea typeface="微软雅黑" panose="020B0503020204020204" pitchFamily="34" charset="-122"/>
            </a:endParaRPr>
          </a:p>
        </p:txBody>
      </p:sp>
      <p:sp>
        <p:nvSpPr>
          <p:cNvPr id="21" name="MH_Other_19"/>
          <p:cNvSpPr>
            <a:spLocks/>
          </p:cNvSpPr>
          <p:nvPr>
            <p:custDataLst>
              <p:tags r:id="rId19"/>
            </p:custDataLst>
          </p:nvPr>
        </p:nvSpPr>
        <p:spPr bwMode="auto">
          <a:xfrm>
            <a:off x="6206123" y="3354635"/>
            <a:ext cx="987327" cy="396567"/>
          </a:xfrm>
          <a:custGeom>
            <a:avLst/>
            <a:gdLst>
              <a:gd name="connsiteX0" fmla="*/ 476569 w 767740"/>
              <a:gd name="connsiteY0" fmla="*/ 15110 h 308606"/>
              <a:gd name="connsiteX1" fmla="*/ 530619 w 767740"/>
              <a:gd name="connsiteY1" fmla="*/ 69451 h 308606"/>
              <a:gd name="connsiteX2" fmla="*/ 476569 w 767740"/>
              <a:gd name="connsiteY2" fmla="*/ 123792 h 308606"/>
              <a:gd name="connsiteX3" fmla="*/ 422519 w 767740"/>
              <a:gd name="connsiteY3" fmla="*/ 69451 h 308606"/>
              <a:gd name="connsiteX4" fmla="*/ 476569 w 767740"/>
              <a:gd name="connsiteY4" fmla="*/ 15110 h 308606"/>
              <a:gd name="connsiteX5" fmla="*/ 52888 w 767740"/>
              <a:gd name="connsiteY5" fmla="*/ 15110 h 308606"/>
              <a:gd name="connsiteX6" fmla="*/ 105776 w 767740"/>
              <a:gd name="connsiteY6" fmla="*/ 68869 h 308606"/>
              <a:gd name="connsiteX7" fmla="*/ 52888 w 767740"/>
              <a:gd name="connsiteY7" fmla="*/ 122628 h 308606"/>
              <a:gd name="connsiteX8" fmla="*/ 0 w 767740"/>
              <a:gd name="connsiteY8" fmla="*/ 68869 h 308606"/>
              <a:gd name="connsiteX9" fmla="*/ 52888 w 767740"/>
              <a:gd name="connsiteY9" fmla="*/ 15110 h 308606"/>
              <a:gd name="connsiteX10" fmla="*/ 553631 w 767740"/>
              <a:gd name="connsiteY10" fmla="*/ 0 h 308606"/>
              <a:gd name="connsiteX11" fmla="*/ 635085 w 767740"/>
              <a:gd name="connsiteY11" fmla="*/ 18641 h 308606"/>
              <a:gd name="connsiteX12" fmla="*/ 767740 w 767740"/>
              <a:gd name="connsiteY12" fmla="*/ 116505 h 308606"/>
              <a:gd name="connsiteX13" fmla="*/ 635085 w 767740"/>
              <a:gd name="connsiteY13" fmla="*/ 213204 h 308606"/>
              <a:gd name="connsiteX14" fmla="*/ 320903 w 767740"/>
              <a:gd name="connsiteY14" fmla="*/ 251651 h 308606"/>
              <a:gd name="connsiteX15" fmla="*/ 320812 w 767740"/>
              <a:gd name="connsiteY15" fmla="*/ 251649 h 308606"/>
              <a:gd name="connsiteX16" fmla="*/ 320812 w 767740"/>
              <a:gd name="connsiteY16" fmla="*/ 262111 h 308606"/>
              <a:gd name="connsiteX17" fmla="*/ 311513 w 767740"/>
              <a:gd name="connsiteY17" fmla="*/ 271410 h 308606"/>
              <a:gd name="connsiteX18" fmla="*/ 277914 w 767740"/>
              <a:gd name="connsiteY18" fmla="*/ 271410 h 308606"/>
              <a:gd name="connsiteX19" fmla="*/ 271314 w 767740"/>
              <a:gd name="connsiteY19" fmla="*/ 271410 h 308606"/>
              <a:gd name="connsiteX20" fmla="*/ 263711 w 767740"/>
              <a:gd name="connsiteY20" fmla="*/ 290008 h 308606"/>
              <a:gd name="connsiteX21" fmla="*/ 220849 w 767740"/>
              <a:gd name="connsiteY21" fmla="*/ 308606 h 308606"/>
              <a:gd name="connsiteX22" fmla="*/ 194115 w 767740"/>
              <a:gd name="connsiteY22" fmla="*/ 308606 h 308606"/>
              <a:gd name="connsiteX23" fmla="*/ 194115 w 767740"/>
              <a:gd name="connsiteY23" fmla="*/ 283034 h 308606"/>
              <a:gd name="connsiteX24" fmla="*/ 165110 w 767740"/>
              <a:gd name="connsiteY24" fmla="*/ 283034 h 308606"/>
              <a:gd name="connsiteX25" fmla="*/ 137159 w 767740"/>
              <a:gd name="connsiteY25" fmla="*/ 283034 h 308606"/>
              <a:gd name="connsiteX26" fmla="*/ 130185 w 767740"/>
              <a:gd name="connsiteY26" fmla="*/ 274897 h 308606"/>
              <a:gd name="connsiteX27" fmla="*/ 137159 w 767740"/>
              <a:gd name="connsiteY27" fmla="*/ 267923 h 308606"/>
              <a:gd name="connsiteX28" fmla="*/ 175462 w 767740"/>
              <a:gd name="connsiteY28" fmla="*/ 267923 h 308606"/>
              <a:gd name="connsiteX29" fmla="*/ 194115 w 767740"/>
              <a:gd name="connsiteY29" fmla="*/ 267923 h 308606"/>
              <a:gd name="connsiteX30" fmla="*/ 194115 w 767740"/>
              <a:gd name="connsiteY30" fmla="*/ 223754 h 308606"/>
              <a:gd name="connsiteX31" fmla="*/ 165110 w 767740"/>
              <a:gd name="connsiteY31" fmla="*/ 223754 h 308606"/>
              <a:gd name="connsiteX32" fmla="*/ 137159 w 767740"/>
              <a:gd name="connsiteY32" fmla="*/ 223754 h 308606"/>
              <a:gd name="connsiteX33" fmla="*/ 130185 w 767740"/>
              <a:gd name="connsiteY33" fmla="*/ 215617 h 308606"/>
              <a:gd name="connsiteX34" fmla="*/ 137159 w 767740"/>
              <a:gd name="connsiteY34" fmla="*/ 208643 h 308606"/>
              <a:gd name="connsiteX35" fmla="*/ 175462 w 767740"/>
              <a:gd name="connsiteY35" fmla="*/ 208643 h 308606"/>
              <a:gd name="connsiteX36" fmla="*/ 194115 w 767740"/>
              <a:gd name="connsiteY36" fmla="*/ 208643 h 308606"/>
              <a:gd name="connsiteX37" fmla="*/ 194115 w 767740"/>
              <a:gd name="connsiteY37" fmla="*/ 185396 h 308606"/>
              <a:gd name="connsiteX38" fmla="*/ 220849 w 767740"/>
              <a:gd name="connsiteY38" fmla="*/ 185396 h 308606"/>
              <a:gd name="connsiteX39" fmla="*/ 263711 w 767740"/>
              <a:gd name="connsiteY39" fmla="*/ 203994 h 308606"/>
              <a:gd name="connsiteX40" fmla="*/ 270839 w 767740"/>
              <a:gd name="connsiteY40" fmla="*/ 221429 h 308606"/>
              <a:gd name="connsiteX41" fmla="*/ 286995 w 767740"/>
              <a:gd name="connsiteY41" fmla="*/ 221429 h 308606"/>
              <a:gd name="connsiteX42" fmla="*/ 311513 w 767740"/>
              <a:gd name="connsiteY42" fmla="*/ 221429 h 308606"/>
              <a:gd name="connsiteX43" fmla="*/ 320812 w 767740"/>
              <a:gd name="connsiteY43" fmla="*/ 230728 h 308606"/>
              <a:gd name="connsiteX44" fmla="*/ 320812 w 767740"/>
              <a:gd name="connsiteY44" fmla="*/ 241163 h 308606"/>
              <a:gd name="connsiteX45" fmla="*/ 320903 w 767740"/>
              <a:gd name="connsiteY45" fmla="*/ 241166 h 308606"/>
              <a:gd name="connsiteX46" fmla="*/ 631594 w 767740"/>
              <a:gd name="connsiteY46" fmla="*/ 202719 h 308606"/>
              <a:gd name="connsiteX47" fmla="*/ 757267 w 767740"/>
              <a:gd name="connsiteY47" fmla="*/ 116505 h 308606"/>
              <a:gd name="connsiteX48" fmla="*/ 631594 w 767740"/>
              <a:gd name="connsiteY48" fmla="*/ 29126 h 308606"/>
              <a:gd name="connsiteX49" fmla="*/ 553631 w 767740"/>
              <a:gd name="connsiteY49" fmla="*/ 10486 h 308606"/>
              <a:gd name="connsiteX50" fmla="*/ 553631 w 767740"/>
              <a:gd name="connsiteY50" fmla="*/ 0 h 30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67740" h="308606">
                <a:moveTo>
                  <a:pt x="476569" y="15110"/>
                </a:moveTo>
                <a:cubicBezTo>
                  <a:pt x="506420" y="15110"/>
                  <a:pt x="530619" y="39439"/>
                  <a:pt x="530619" y="69451"/>
                </a:cubicBezTo>
                <a:cubicBezTo>
                  <a:pt x="530619" y="99463"/>
                  <a:pt x="506420" y="123792"/>
                  <a:pt x="476569" y="123792"/>
                </a:cubicBezTo>
                <a:cubicBezTo>
                  <a:pt x="446718" y="123792"/>
                  <a:pt x="422519" y="99463"/>
                  <a:pt x="422519" y="69451"/>
                </a:cubicBezTo>
                <a:cubicBezTo>
                  <a:pt x="422519" y="39439"/>
                  <a:pt x="446718" y="15110"/>
                  <a:pt x="476569" y="15110"/>
                </a:cubicBezTo>
                <a:close/>
                <a:moveTo>
                  <a:pt x="52888" y="15110"/>
                </a:moveTo>
                <a:cubicBezTo>
                  <a:pt x="82097" y="15110"/>
                  <a:pt x="105776" y="39179"/>
                  <a:pt x="105776" y="68869"/>
                </a:cubicBezTo>
                <a:cubicBezTo>
                  <a:pt x="105776" y="98559"/>
                  <a:pt x="82097" y="122628"/>
                  <a:pt x="52888" y="122628"/>
                </a:cubicBezTo>
                <a:cubicBezTo>
                  <a:pt x="23679" y="122628"/>
                  <a:pt x="0" y="98559"/>
                  <a:pt x="0" y="68869"/>
                </a:cubicBezTo>
                <a:cubicBezTo>
                  <a:pt x="0" y="39179"/>
                  <a:pt x="23679" y="15110"/>
                  <a:pt x="52888" y="15110"/>
                </a:cubicBezTo>
                <a:close/>
                <a:moveTo>
                  <a:pt x="553631" y="0"/>
                </a:moveTo>
                <a:cubicBezTo>
                  <a:pt x="582722" y="4660"/>
                  <a:pt x="609485" y="11651"/>
                  <a:pt x="635085" y="18641"/>
                </a:cubicBezTo>
                <a:cubicBezTo>
                  <a:pt x="721195" y="44272"/>
                  <a:pt x="767740" y="78059"/>
                  <a:pt x="767740" y="116505"/>
                </a:cubicBezTo>
                <a:cubicBezTo>
                  <a:pt x="767740" y="153787"/>
                  <a:pt x="721195" y="187573"/>
                  <a:pt x="635085" y="213204"/>
                </a:cubicBezTo>
                <a:cubicBezTo>
                  <a:pt x="551303" y="237671"/>
                  <a:pt x="439594" y="251651"/>
                  <a:pt x="320903" y="251651"/>
                </a:cubicBezTo>
                <a:lnTo>
                  <a:pt x="320812" y="251649"/>
                </a:lnTo>
                <a:lnTo>
                  <a:pt x="320812" y="262111"/>
                </a:lnTo>
                <a:cubicBezTo>
                  <a:pt x="320812" y="267923"/>
                  <a:pt x="317325" y="271410"/>
                  <a:pt x="311513" y="271410"/>
                </a:cubicBezTo>
                <a:cubicBezTo>
                  <a:pt x="296984" y="271410"/>
                  <a:pt x="286087" y="271410"/>
                  <a:pt x="277914" y="271410"/>
                </a:cubicBezTo>
                <a:lnTo>
                  <a:pt x="271314" y="271410"/>
                </a:lnTo>
                <a:lnTo>
                  <a:pt x="263711" y="290008"/>
                </a:lnTo>
                <a:cubicBezTo>
                  <a:pt x="252814" y="301051"/>
                  <a:pt x="237703" y="308025"/>
                  <a:pt x="220849" y="308606"/>
                </a:cubicBezTo>
                <a:lnTo>
                  <a:pt x="194115" y="308606"/>
                </a:lnTo>
                <a:lnTo>
                  <a:pt x="194115" y="283034"/>
                </a:lnTo>
                <a:lnTo>
                  <a:pt x="165110" y="283034"/>
                </a:lnTo>
                <a:cubicBezTo>
                  <a:pt x="137159" y="283034"/>
                  <a:pt x="137159" y="283034"/>
                  <a:pt x="137159" y="283034"/>
                </a:cubicBezTo>
                <a:cubicBezTo>
                  <a:pt x="133672" y="283034"/>
                  <a:pt x="130185" y="279547"/>
                  <a:pt x="130185" y="274897"/>
                </a:cubicBezTo>
                <a:cubicBezTo>
                  <a:pt x="130185" y="271410"/>
                  <a:pt x="133672" y="267923"/>
                  <a:pt x="137159" y="267923"/>
                </a:cubicBezTo>
                <a:cubicBezTo>
                  <a:pt x="153722" y="267923"/>
                  <a:pt x="166145" y="267923"/>
                  <a:pt x="175462" y="267923"/>
                </a:cubicBezTo>
                <a:lnTo>
                  <a:pt x="194115" y="267923"/>
                </a:lnTo>
                <a:lnTo>
                  <a:pt x="194115" y="223754"/>
                </a:lnTo>
                <a:lnTo>
                  <a:pt x="165110" y="223754"/>
                </a:lnTo>
                <a:cubicBezTo>
                  <a:pt x="137159" y="223754"/>
                  <a:pt x="137159" y="223754"/>
                  <a:pt x="137159" y="223754"/>
                </a:cubicBezTo>
                <a:cubicBezTo>
                  <a:pt x="133672" y="223754"/>
                  <a:pt x="130185" y="220267"/>
                  <a:pt x="130185" y="215617"/>
                </a:cubicBezTo>
                <a:cubicBezTo>
                  <a:pt x="130185" y="212130"/>
                  <a:pt x="133672" y="208643"/>
                  <a:pt x="137159" y="208643"/>
                </a:cubicBezTo>
                <a:cubicBezTo>
                  <a:pt x="153722" y="208643"/>
                  <a:pt x="166145" y="208643"/>
                  <a:pt x="175462" y="208643"/>
                </a:cubicBezTo>
                <a:lnTo>
                  <a:pt x="194115" y="208643"/>
                </a:lnTo>
                <a:lnTo>
                  <a:pt x="194115" y="185396"/>
                </a:lnTo>
                <a:lnTo>
                  <a:pt x="220849" y="185396"/>
                </a:lnTo>
                <a:cubicBezTo>
                  <a:pt x="237703" y="185977"/>
                  <a:pt x="252814" y="192951"/>
                  <a:pt x="263711" y="203994"/>
                </a:cubicBezTo>
                <a:lnTo>
                  <a:pt x="270839" y="221429"/>
                </a:lnTo>
                <a:lnTo>
                  <a:pt x="286995" y="221429"/>
                </a:lnTo>
                <a:cubicBezTo>
                  <a:pt x="311513" y="221429"/>
                  <a:pt x="311513" y="221429"/>
                  <a:pt x="311513" y="221429"/>
                </a:cubicBezTo>
                <a:cubicBezTo>
                  <a:pt x="317325" y="221429"/>
                  <a:pt x="320812" y="226079"/>
                  <a:pt x="320812" y="230728"/>
                </a:cubicBezTo>
                <a:lnTo>
                  <a:pt x="320812" y="241163"/>
                </a:lnTo>
                <a:lnTo>
                  <a:pt x="320903" y="241166"/>
                </a:lnTo>
                <a:cubicBezTo>
                  <a:pt x="438430" y="241166"/>
                  <a:pt x="548976" y="227185"/>
                  <a:pt x="631594" y="202719"/>
                </a:cubicBezTo>
                <a:cubicBezTo>
                  <a:pt x="711886" y="179418"/>
                  <a:pt x="757267" y="147962"/>
                  <a:pt x="757267" y="116505"/>
                </a:cubicBezTo>
                <a:cubicBezTo>
                  <a:pt x="757267" y="83884"/>
                  <a:pt x="711886" y="52427"/>
                  <a:pt x="631594" y="29126"/>
                </a:cubicBezTo>
                <a:cubicBezTo>
                  <a:pt x="608322" y="22136"/>
                  <a:pt x="581558" y="15146"/>
                  <a:pt x="553631" y="10486"/>
                </a:cubicBezTo>
                <a:cubicBezTo>
                  <a:pt x="553631" y="10486"/>
                  <a:pt x="553631" y="10486"/>
                  <a:pt x="5536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737572"/>
              </a:solidFill>
              <a:ea typeface="微软雅黑" panose="020B0503020204020204" pitchFamily="34" charset="-122"/>
            </a:endParaRPr>
          </a:p>
        </p:txBody>
      </p:sp>
      <p:sp>
        <p:nvSpPr>
          <p:cNvPr id="22" name="TextBox 26"/>
          <p:cNvSpPr txBox="1"/>
          <p:nvPr/>
        </p:nvSpPr>
        <p:spPr>
          <a:xfrm>
            <a:off x="6581167" y="1400057"/>
            <a:ext cx="4317999" cy="1235018"/>
          </a:xfrm>
          <a:prstGeom prst="rect">
            <a:avLst/>
          </a:prstGeom>
          <a:noFill/>
        </p:spPr>
        <p:txBody>
          <a:bodyPr wrap="square" rtlCol="0">
            <a:spAutoFit/>
          </a:bodyPr>
          <a:lstStyle/>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24" name="TextBox 26"/>
          <p:cNvSpPr txBox="1"/>
          <p:nvPr/>
        </p:nvSpPr>
        <p:spPr>
          <a:xfrm>
            <a:off x="-629112" y="5068181"/>
            <a:ext cx="4317999" cy="1235018"/>
          </a:xfrm>
          <a:prstGeom prst="rect">
            <a:avLst/>
          </a:prstGeom>
          <a:noFill/>
        </p:spPr>
        <p:txBody>
          <a:bodyPr wrap="square" rtlCol="0">
            <a:spAutoFit/>
          </a:bodyPr>
          <a:lstStyle/>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26" name="TextBox 26"/>
          <p:cNvSpPr txBox="1"/>
          <p:nvPr/>
        </p:nvSpPr>
        <p:spPr>
          <a:xfrm>
            <a:off x="8117103" y="4836037"/>
            <a:ext cx="4317999" cy="1235018"/>
          </a:xfrm>
          <a:prstGeom prst="rect">
            <a:avLst/>
          </a:prstGeom>
          <a:noFill/>
        </p:spPr>
        <p:txBody>
          <a:bodyPr wrap="square" rtlCol="0">
            <a:spAutoFit/>
          </a:bodyPr>
          <a:lstStyle/>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48140788"/>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PART  THREE</a:t>
            </a:r>
            <a:endParaRPr lang="zh-CN" altLang="en-US"/>
          </a:p>
          <a:p>
            <a:endParaRPr lang="zh-CN" altLang="en-US"/>
          </a:p>
        </p:txBody>
      </p:sp>
      <p:sp>
        <p:nvSpPr>
          <p:cNvPr id="3" name="文本占位符 2"/>
          <p:cNvSpPr>
            <a:spLocks noGrp="1"/>
          </p:cNvSpPr>
          <p:nvPr>
            <p:ph type="body" sz="quarter" idx="11"/>
          </p:nvPr>
        </p:nvSpPr>
        <p:spPr/>
        <p:txBody>
          <a:bodyPr>
            <a:normAutofit lnSpcReduction="10000"/>
          </a:bodyPr>
          <a:lstStyle/>
          <a:p>
            <a:r>
              <a:rPr lang="zh-CN" altLang="en-US"/>
              <a:t>教学过程</a:t>
            </a:r>
          </a:p>
          <a:p>
            <a:endParaRPr lang="zh-CN" altLang="en-US"/>
          </a:p>
        </p:txBody>
      </p:sp>
    </p:spTree>
    <p:extLst>
      <p:ext uri="{BB962C8B-B14F-4D97-AF65-F5344CB8AC3E}">
        <p14:creationId xmlns:p14="http://schemas.microsoft.com/office/powerpoint/2010/main" val="3534753638"/>
      </p:ext>
    </p:extLst>
  </p:cSld>
  <p:clrMapOvr>
    <a:masterClrMapping/>
  </p:clrMapOvr>
  <p:transition spd="slow" advClick="0" advTm="3000">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H_Other_1"/>
          <p:cNvSpPr>
            <a:spLocks noEditPoints="1"/>
          </p:cNvSpPr>
          <p:nvPr>
            <p:custDataLst>
              <p:tags r:id="rId1"/>
            </p:custDataLst>
          </p:nvPr>
        </p:nvSpPr>
        <p:spPr bwMode="auto">
          <a:xfrm>
            <a:off x="5479599" y="4625259"/>
            <a:ext cx="1140308" cy="1128111"/>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solidFill>
            <a:schemeClr val="accent3"/>
          </a:solidFill>
          <a:ln>
            <a:noFill/>
          </a:ln>
        </p:spPr>
        <p:txBody>
          <a:bodyPr/>
          <a:lstStyle/>
          <a:p>
            <a:pPr>
              <a:lnSpc>
                <a:spcPts val="1500"/>
              </a:lnSpc>
              <a:defRPr/>
            </a:pPr>
            <a:endParaRPr lang="zh-CN" altLang="en-US" sz="1200">
              <a:solidFill>
                <a:prstClr val="black"/>
              </a:solidFill>
              <a:ea typeface="微软雅黑" panose="020B0503020204020204" pitchFamily="34" charset="-122"/>
            </a:endParaRPr>
          </a:p>
        </p:txBody>
      </p:sp>
      <p:sp>
        <p:nvSpPr>
          <p:cNvPr id="23" name="MH_Other_2"/>
          <p:cNvSpPr>
            <a:spLocks noEditPoints="1"/>
          </p:cNvSpPr>
          <p:nvPr>
            <p:custDataLst>
              <p:tags r:id="rId2"/>
            </p:custDataLst>
          </p:nvPr>
        </p:nvSpPr>
        <p:spPr bwMode="auto">
          <a:xfrm>
            <a:off x="5863769" y="4960643"/>
            <a:ext cx="371971" cy="420756"/>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solidFill>
            <a:schemeClr val="accent3">
              <a:lumMod val="40000"/>
              <a:lumOff val="60000"/>
            </a:schemeClr>
          </a:solidFill>
          <a:ln>
            <a:noFill/>
          </a:ln>
        </p:spPr>
        <p:txBody>
          <a:bodyPr/>
          <a:lstStyle/>
          <a:p>
            <a:pPr>
              <a:lnSpc>
                <a:spcPts val="1500"/>
              </a:lnSpc>
              <a:defRPr/>
            </a:pPr>
            <a:endParaRPr lang="zh-CN" altLang="en-US" sz="1200">
              <a:solidFill>
                <a:prstClr val="black"/>
              </a:solidFill>
              <a:ea typeface="微软雅黑" panose="020B0503020204020204" pitchFamily="34" charset="-122"/>
            </a:endParaRPr>
          </a:p>
        </p:txBody>
      </p:sp>
      <p:sp>
        <p:nvSpPr>
          <p:cNvPr id="25" name="MH_Other_3"/>
          <p:cNvSpPr>
            <a:spLocks noEditPoints="1"/>
          </p:cNvSpPr>
          <p:nvPr>
            <p:custDataLst>
              <p:tags r:id="rId3"/>
            </p:custDataLst>
          </p:nvPr>
        </p:nvSpPr>
        <p:spPr bwMode="auto">
          <a:xfrm>
            <a:off x="5479601" y="2053979"/>
            <a:ext cx="1128112" cy="1142340"/>
          </a:xfrm>
          <a:custGeom>
            <a:avLst/>
            <a:gdLst>
              <a:gd name="T0" fmla="*/ 2147483646 w 94"/>
              <a:gd name="T1" fmla="*/ 2147483646 h 95"/>
              <a:gd name="T2" fmla="*/ 2147483646 w 94"/>
              <a:gd name="T3" fmla="*/ 2147483646 h 95"/>
              <a:gd name="T4" fmla="*/ 2147483646 w 94"/>
              <a:gd name="T5" fmla="*/ 2147483646 h 95"/>
              <a:gd name="T6" fmla="*/ 2147483646 w 94"/>
              <a:gd name="T7" fmla="*/ 2147483646 h 95"/>
              <a:gd name="T8" fmla="*/ 2147483646 w 94"/>
              <a:gd name="T9" fmla="*/ 2147483646 h 95"/>
              <a:gd name="T10" fmla="*/ 2147483646 w 94"/>
              <a:gd name="T11" fmla="*/ 2147483646 h 95"/>
              <a:gd name="T12" fmla="*/ 2147483646 w 94"/>
              <a:gd name="T13" fmla="*/ 2147483646 h 95"/>
              <a:gd name="T14" fmla="*/ 2147483646 w 94"/>
              <a:gd name="T15" fmla="*/ 2147483646 h 95"/>
              <a:gd name="T16" fmla="*/ 2147483646 w 94"/>
              <a:gd name="T17" fmla="*/ 2147483646 h 95"/>
              <a:gd name="T18" fmla="*/ 2147483646 w 94"/>
              <a:gd name="T19" fmla="*/ 2147483646 h 95"/>
              <a:gd name="T20" fmla="*/ 2147483646 w 94"/>
              <a:gd name="T21" fmla="*/ 2147483646 h 95"/>
              <a:gd name="T22" fmla="*/ 2147483646 w 94"/>
              <a:gd name="T23" fmla="*/ 2147483646 h 95"/>
              <a:gd name="T24" fmla="*/ 2147483646 w 94"/>
              <a:gd name="T25" fmla="*/ 2147483646 h 95"/>
              <a:gd name="T26" fmla="*/ 2147483646 w 94"/>
              <a:gd name="T27" fmla="*/ 2147483646 h 95"/>
              <a:gd name="T28" fmla="*/ 2147483646 w 94"/>
              <a:gd name="T29" fmla="*/ 2147483646 h 95"/>
              <a:gd name="T30" fmla="*/ 2147483646 w 94"/>
              <a:gd name="T31" fmla="*/ 2147483646 h 95"/>
              <a:gd name="T32" fmla="*/ 2147483646 w 94"/>
              <a:gd name="T33" fmla="*/ 2147483646 h 95"/>
              <a:gd name="T34" fmla="*/ 2147483646 w 94"/>
              <a:gd name="T35" fmla="*/ 2147483646 h 95"/>
              <a:gd name="T36" fmla="*/ 2147483646 w 94"/>
              <a:gd name="T37" fmla="*/ 2147483646 h 95"/>
              <a:gd name="T38" fmla="*/ 2147483646 w 94"/>
              <a:gd name="T39" fmla="*/ 2147483646 h 95"/>
              <a:gd name="T40" fmla="*/ 2147483646 w 94"/>
              <a:gd name="T41" fmla="*/ 0 h 95"/>
              <a:gd name="T42" fmla="*/ 2147483646 w 94"/>
              <a:gd name="T43" fmla="*/ 0 h 95"/>
              <a:gd name="T44" fmla="*/ 2147483646 w 94"/>
              <a:gd name="T45" fmla="*/ 2147483646 h 95"/>
              <a:gd name="T46" fmla="*/ 2147483646 w 94"/>
              <a:gd name="T47" fmla="*/ 2147483646 h 95"/>
              <a:gd name="T48" fmla="*/ 2147483646 w 94"/>
              <a:gd name="T49" fmla="*/ 2147483646 h 95"/>
              <a:gd name="T50" fmla="*/ 2147483646 w 94"/>
              <a:gd name="T51" fmla="*/ 2147483646 h 95"/>
              <a:gd name="T52" fmla="*/ 2147483646 w 94"/>
              <a:gd name="T53" fmla="*/ 2147483646 h 95"/>
              <a:gd name="T54" fmla="*/ 2147483646 w 94"/>
              <a:gd name="T55" fmla="*/ 2147483646 h 95"/>
              <a:gd name="T56" fmla="*/ 0 w 94"/>
              <a:gd name="T57" fmla="*/ 2147483646 h 95"/>
              <a:gd name="T58" fmla="*/ 0 w 94"/>
              <a:gd name="T59" fmla="*/ 2147483646 h 95"/>
              <a:gd name="T60" fmla="*/ 2147483646 w 94"/>
              <a:gd name="T61" fmla="*/ 2147483646 h 95"/>
              <a:gd name="T62" fmla="*/ 2147483646 w 94"/>
              <a:gd name="T63" fmla="*/ 2147483646 h 95"/>
              <a:gd name="T64" fmla="*/ 2147483646 w 94"/>
              <a:gd name="T65" fmla="*/ 2147483646 h 95"/>
              <a:gd name="T66" fmla="*/ 2147483646 w 94"/>
              <a:gd name="T67" fmla="*/ 2147483646 h 95"/>
              <a:gd name="T68" fmla="*/ 2147483646 w 94"/>
              <a:gd name="T69" fmla="*/ 2147483646 h 95"/>
              <a:gd name="T70" fmla="*/ 2147483646 w 94"/>
              <a:gd name="T71" fmla="*/ 2147483646 h 95"/>
              <a:gd name="T72" fmla="*/ 2147483646 w 94"/>
              <a:gd name="T73" fmla="*/ 2147483646 h 95"/>
              <a:gd name="T74" fmla="*/ 2147483646 w 94"/>
              <a:gd name="T75" fmla="*/ 2147483646 h 95"/>
              <a:gd name="T76" fmla="*/ 2147483646 w 94"/>
              <a:gd name="T77" fmla="*/ 2147483646 h 95"/>
              <a:gd name="T78" fmla="*/ 2147483646 w 94"/>
              <a:gd name="T79" fmla="*/ 2147483646 h 95"/>
              <a:gd name="T80" fmla="*/ 2147483646 w 94"/>
              <a:gd name="T81" fmla="*/ 2147483646 h 95"/>
              <a:gd name="T82" fmla="*/ 2147483646 w 94"/>
              <a:gd name="T83" fmla="*/ 2147483646 h 95"/>
              <a:gd name="T84" fmla="*/ 2147483646 w 94"/>
              <a:gd name="T85" fmla="*/ 2147483646 h 95"/>
              <a:gd name="T86" fmla="*/ 2147483646 w 94"/>
              <a:gd name="T87" fmla="*/ 2147483646 h 95"/>
              <a:gd name="T88" fmla="*/ 2147483646 w 94"/>
              <a:gd name="T89" fmla="*/ 2147483646 h 95"/>
              <a:gd name="T90" fmla="*/ 2147483646 w 94"/>
              <a:gd name="T91" fmla="*/ 2147483646 h 95"/>
              <a:gd name="T92" fmla="*/ 2147483646 w 94"/>
              <a:gd name="T93" fmla="*/ 2147483646 h 9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prstClr val="black"/>
              </a:solidFill>
              <a:ea typeface="微软雅黑" panose="020B0503020204020204" pitchFamily="34" charset="-122"/>
            </a:endParaRPr>
          </a:p>
        </p:txBody>
      </p:sp>
      <p:sp>
        <p:nvSpPr>
          <p:cNvPr id="26" name="MH_Other_4"/>
          <p:cNvSpPr>
            <a:spLocks noEditPoints="1"/>
          </p:cNvSpPr>
          <p:nvPr>
            <p:custDataLst>
              <p:tags r:id="rId4"/>
            </p:custDataLst>
          </p:nvPr>
        </p:nvSpPr>
        <p:spPr bwMode="auto">
          <a:xfrm>
            <a:off x="5863771" y="2403592"/>
            <a:ext cx="359775" cy="418723"/>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solidFill>
            <a:schemeClr val="accent2">
              <a:lumMod val="40000"/>
              <a:lumOff val="60000"/>
            </a:schemeClr>
          </a:solidFill>
          <a:ln>
            <a:noFill/>
          </a:ln>
        </p:spPr>
        <p:txBody>
          <a:bodyPr/>
          <a:lstStyle/>
          <a:p>
            <a:pPr>
              <a:lnSpc>
                <a:spcPts val="1500"/>
              </a:lnSpc>
              <a:defRPr/>
            </a:pPr>
            <a:endParaRPr lang="zh-CN" altLang="en-US" sz="1200">
              <a:solidFill>
                <a:prstClr val="black"/>
              </a:solidFill>
              <a:ea typeface="微软雅黑" panose="020B0503020204020204" pitchFamily="34" charset="-122"/>
            </a:endParaRPr>
          </a:p>
        </p:txBody>
      </p:sp>
      <p:sp>
        <p:nvSpPr>
          <p:cNvPr id="28" name="MH_Other_5"/>
          <p:cNvSpPr>
            <a:spLocks noEditPoints="1"/>
          </p:cNvSpPr>
          <p:nvPr>
            <p:custDataLst>
              <p:tags r:id="rId5"/>
            </p:custDataLst>
          </p:nvPr>
        </p:nvSpPr>
        <p:spPr bwMode="auto">
          <a:xfrm>
            <a:off x="4296607" y="2966631"/>
            <a:ext cx="1872056" cy="1874088"/>
          </a:xfrm>
          <a:custGeom>
            <a:avLst/>
            <a:gdLst>
              <a:gd name="T0" fmla="*/ 2147483646 w 156"/>
              <a:gd name="T1" fmla="*/ 2147483646 h 156"/>
              <a:gd name="T2" fmla="*/ 2147483646 w 156"/>
              <a:gd name="T3" fmla="*/ 2147483646 h 156"/>
              <a:gd name="T4" fmla="*/ 2147483646 w 156"/>
              <a:gd name="T5" fmla="*/ 2147483646 h 156"/>
              <a:gd name="T6" fmla="*/ 2147483646 w 156"/>
              <a:gd name="T7" fmla="*/ 2147483646 h 156"/>
              <a:gd name="T8" fmla="*/ 2147483646 w 156"/>
              <a:gd name="T9" fmla="*/ 2147483646 h 156"/>
              <a:gd name="T10" fmla="*/ 2147483646 w 156"/>
              <a:gd name="T11" fmla="*/ 2147483646 h 156"/>
              <a:gd name="T12" fmla="*/ 2147483646 w 156"/>
              <a:gd name="T13" fmla="*/ 2147483646 h 156"/>
              <a:gd name="T14" fmla="*/ 2147483646 w 156"/>
              <a:gd name="T15" fmla="*/ 2147483646 h 156"/>
              <a:gd name="T16" fmla="*/ 2147483646 w 156"/>
              <a:gd name="T17" fmla="*/ 2147483646 h 156"/>
              <a:gd name="T18" fmla="*/ 2147483646 w 156"/>
              <a:gd name="T19" fmla="*/ 2147483646 h 156"/>
              <a:gd name="T20" fmla="*/ 2147483646 w 156"/>
              <a:gd name="T21" fmla="*/ 2147483646 h 156"/>
              <a:gd name="T22" fmla="*/ 2147483646 w 156"/>
              <a:gd name="T23" fmla="*/ 2147483646 h 156"/>
              <a:gd name="T24" fmla="*/ 2147483646 w 156"/>
              <a:gd name="T25" fmla="*/ 2147483646 h 156"/>
              <a:gd name="T26" fmla="*/ 2147483646 w 156"/>
              <a:gd name="T27" fmla="*/ 2147483646 h 156"/>
              <a:gd name="T28" fmla="*/ 2147483646 w 156"/>
              <a:gd name="T29" fmla="*/ 2147483646 h 156"/>
              <a:gd name="T30" fmla="*/ 2147483646 w 156"/>
              <a:gd name="T31" fmla="*/ 2147483646 h 156"/>
              <a:gd name="T32" fmla="*/ 2147483646 w 156"/>
              <a:gd name="T33" fmla="*/ 2147483646 h 156"/>
              <a:gd name="T34" fmla="*/ 2147483646 w 156"/>
              <a:gd name="T35" fmla="*/ 2147483646 h 156"/>
              <a:gd name="T36" fmla="*/ 2147483646 w 156"/>
              <a:gd name="T37" fmla="*/ 2147483646 h 156"/>
              <a:gd name="T38" fmla="*/ 2147483646 w 156"/>
              <a:gd name="T39" fmla="*/ 2147483646 h 156"/>
              <a:gd name="T40" fmla="*/ 2147483646 w 156"/>
              <a:gd name="T41" fmla="*/ 0 h 156"/>
              <a:gd name="T42" fmla="*/ 2147483646 w 156"/>
              <a:gd name="T43" fmla="*/ 0 h 156"/>
              <a:gd name="T44" fmla="*/ 2147483646 w 156"/>
              <a:gd name="T45" fmla="*/ 2147483646 h 156"/>
              <a:gd name="T46" fmla="*/ 2147483646 w 156"/>
              <a:gd name="T47" fmla="*/ 2147483646 h 156"/>
              <a:gd name="T48" fmla="*/ 2147483646 w 156"/>
              <a:gd name="T49" fmla="*/ 2147483646 h 156"/>
              <a:gd name="T50" fmla="*/ 2147483646 w 156"/>
              <a:gd name="T51" fmla="*/ 2147483646 h 156"/>
              <a:gd name="T52" fmla="*/ 2147483646 w 156"/>
              <a:gd name="T53" fmla="*/ 2147483646 h 156"/>
              <a:gd name="T54" fmla="*/ 2147483646 w 156"/>
              <a:gd name="T55" fmla="*/ 2147483646 h 156"/>
              <a:gd name="T56" fmla="*/ 0 w 156"/>
              <a:gd name="T57" fmla="*/ 2147483646 h 156"/>
              <a:gd name="T58" fmla="*/ 0 w 156"/>
              <a:gd name="T59" fmla="*/ 2147483646 h 156"/>
              <a:gd name="T60" fmla="*/ 2147483646 w 156"/>
              <a:gd name="T61" fmla="*/ 2147483646 h 156"/>
              <a:gd name="T62" fmla="*/ 2147483646 w 156"/>
              <a:gd name="T63" fmla="*/ 2147483646 h 156"/>
              <a:gd name="T64" fmla="*/ 2147483646 w 156"/>
              <a:gd name="T65" fmla="*/ 2147483646 h 156"/>
              <a:gd name="T66" fmla="*/ 2147483646 w 156"/>
              <a:gd name="T67" fmla="*/ 2147483646 h 156"/>
              <a:gd name="T68" fmla="*/ 2147483646 w 156"/>
              <a:gd name="T69" fmla="*/ 2147483646 h 156"/>
              <a:gd name="T70" fmla="*/ 2147483646 w 156"/>
              <a:gd name="T71" fmla="*/ 2147483646 h 156"/>
              <a:gd name="T72" fmla="*/ 2147483646 w 156"/>
              <a:gd name="T73" fmla="*/ 2147483646 h 156"/>
              <a:gd name="T74" fmla="*/ 2147483646 w 156"/>
              <a:gd name="T75" fmla="*/ 2147483646 h 156"/>
              <a:gd name="T76" fmla="*/ 2147483646 w 156"/>
              <a:gd name="T77" fmla="*/ 2147483646 h 156"/>
              <a:gd name="T78" fmla="*/ 2147483646 w 156"/>
              <a:gd name="T79" fmla="*/ 2147483646 h 156"/>
              <a:gd name="T80" fmla="*/ 2147483646 w 156"/>
              <a:gd name="T81" fmla="*/ 2147483646 h 156"/>
              <a:gd name="T82" fmla="*/ 2147483646 w 156"/>
              <a:gd name="T83" fmla="*/ 2147483646 h 156"/>
              <a:gd name="T84" fmla="*/ 2147483646 w 156"/>
              <a:gd name="T85" fmla="*/ 2147483646 h 156"/>
              <a:gd name="T86" fmla="*/ 2147483646 w 156"/>
              <a:gd name="T87" fmla="*/ 2147483646 h 156"/>
              <a:gd name="T88" fmla="*/ 2147483646 w 156"/>
              <a:gd name="T89" fmla="*/ 2147483646 h 156"/>
              <a:gd name="T90" fmla="*/ 2147483646 w 156"/>
              <a:gd name="T91" fmla="*/ 2147483646 h 156"/>
              <a:gd name="T92" fmla="*/ 2147483646 w 156"/>
              <a:gd name="T93" fmla="*/ 2147483646 h 1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prstClr val="black"/>
              </a:solidFill>
              <a:ea typeface="微软雅黑" panose="020B0503020204020204" pitchFamily="34" charset="-122"/>
            </a:endParaRPr>
          </a:p>
        </p:txBody>
      </p:sp>
      <p:sp>
        <p:nvSpPr>
          <p:cNvPr id="29" name="MH_Other_6"/>
          <p:cNvSpPr>
            <a:spLocks noEditPoints="1"/>
          </p:cNvSpPr>
          <p:nvPr>
            <p:custDataLst>
              <p:tags r:id="rId6"/>
            </p:custDataLst>
          </p:nvPr>
        </p:nvSpPr>
        <p:spPr bwMode="auto">
          <a:xfrm>
            <a:off x="4932821" y="3531704"/>
            <a:ext cx="599627" cy="697193"/>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solidFill>
            <a:schemeClr val="accent1">
              <a:lumMod val="40000"/>
              <a:lumOff val="60000"/>
            </a:schemeClr>
          </a:solidFill>
          <a:ln>
            <a:noFill/>
          </a:ln>
        </p:spPr>
        <p:txBody>
          <a:bodyPr/>
          <a:lstStyle/>
          <a:p>
            <a:pPr>
              <a:lnSpc>
                <a:spcPts val="1500"/>
              </a:lnSpc>
              <a:defRPr/>
            </a:pPr>
            <a:endParaRPr lang="zh-CN" altLang="en-US" sz="1200">
              <a:solidFill>
                <a:prstClr val="black"/>
              </a:solidFill>
              <a:ea typeface="微软雅黑" panose="020B0503020204020204" pitchFamily="34" charset="-122"/>
            </a:endParaRPr>
          </a:p>
        </p:txBody>
      </p:sp>
      <p:sp>
        <p:nvSpPr>
          <p:cNvPr id="31" name="MH_Other_7"/>
          <p:cNvSpPr/>
          <p:nvPr>
            <p:custDataLst>
              <p:tags r:id="rId7"/>
            </p:custDataLst>
          </p:nvPr>
        </p:nvSpPr>
        <p:spPr>
          <a:xfrm flipV="1">
            <a:off x="6436974" y="1907629"/>
            <a:ext cx="3735980" cy="290667"/>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ts val="1500"/>
              </a:lnSpc>
              <a:defRPr/>
            </a:pPr>
            <a:endParaRPr lang="zh-CN" altLang="en-US" sz="1200">
              <a:solidFill>
                <a:prstClr val="black"/>
              </a:solidFill>
              <a:ea typeface="微软雅黑" panose="020B0503020204020204" pitchFamily="34" charset="-122"/>
            </a:endParaRPr>
          </a:p>
        </p:txBody>
      </p:sp>
      <p:sp>
        <p:nvSpPr>
          <p:cNvPr id="33" name="矩形 32"/>
          <p:cNvSpPr>
            <a:spLocks noChangeArrowheads="1"/>
          </p:cNvSpPr>
          <p:nvPr/>
        </p:nvSpPr>
        <p:spPr bwMode="auto">
          <a:xfrm>
            <a:off x="6715443" y="1910139"/>
            <a:ext cx="304691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500"/>
              </a:lnSpc>
            </a:pPr>
            <a:r>
              <a:rPr lang="zh-CN" altLang="en-US" sz="1200" dirty="0">
                <a:solidFill>
                  <a:srgbClr val="7F7F7F"/>
                </a:solidFill>
                <a:latin typeface="微软雅黑" panose="020B0503020204020204" pitchFamily="34" charset="-122"/>
                <a:ea typeface="微软雅黑" panose="020B0503020204020204" pitchFamily="34" charset="-122"/>
              </a:rPr>
              <a:t>双击输入替换内容双击输入替换内容双击输入替换内容双击输入替换内容</a:t>
            </a:r>
            <a:endParaRPr lang="en-US" altLang="zh-CN" sz="1200" dirty="0">
              <a:solidFill>
                <a:srgbClr val="7F7F7F"/>
              </a:solidFill>
              <a:latin typeface="微软雅黑" panose="020B0503020204020204" pitchFamily="34" charset="-122"/>
              <a:ea typeface="微软雅黑" panose="020B0503020204020204" pitchFamily="34" charset="-122"/>
            </a:endParaRPr>
          </a:p>
        </p:txBody>
      </p:sp>
      <p:sp>
        <p:nvSpPr>
          <p:cNvPr id="36" name="MH_Other_9"/>
          <p:cNvSpPr/>
          <p:nvPr>
            <p:custDataLst>
              <p:tags r:id="rId8"/>
            </p:custDataLst>
          </p:nvPr>
        </p:nvSpPr>
        <p:spPr>
          <a:xfrm flipH="1">
            <a:off x="562663" y="3903672"/>
            <a:ext cx="3735980" cy="290667"/>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ts val="1500"/>
              </a:lnSpc>
              <a:defRPr/>
            </a:pPr>
            <a:endParaRPr lang="zh-CN" altLang="en-US" sz="1200">
              <a:solidFill>
                <a:prstClr val="black"/>
              </a:solidFill>
              <a:ea typeface="微软雅黑" panose="020B0503020204020204" pitchFamily="34" charset="-122"/>
            </a:endParaRPr>
          </a:p>
        </p:txBody>
      </p:sp>
      <p:sp>
        <p:nvSpPr>
          <p:cNvPr id="41" name="MH_Other_8"/>
          <p:cNvSpPr/>
          <p:nvPr>
            <p:custDataLst>
              <p:tags r:id="rId9"/>
            </p:custDataLst>
          </p:nvPr>
        </p:nvSpPr>
        <p:spPr>
          <a:xfrm>
            <a:off x="6436974" y="5604988"/>
            <a:ext cx="3735980" cy="288633"/>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lnSpc>
                <a:spcPts val="1500"/>
              </a:lnSpc>
              <a:defRPr/>
            </a:pPr>
            <a:endParaRPr lang="zh-CN" altLang="en-US" sz="1200">
              <a:solidFill>
                <a:prstClr val="black"/>
              </a:solidFill>
              <a:ea typeface="微软雅黑" panose="020B0503020204020204" pitchFamily="34" charset="-122"/>
            </a:endParaRPr>
          </a:p>
        </p:txBody>
      </p:sp>
      <p:sp>
        <p:nvSpPr>
          <p:cNvPr id="15" name="矩形 14"/>
          <p:cNvSpPr>
            <a:spLocks noChangeArrowheads="1"/>
          </p:cNvSpPr>
          <p:nvPr/>
        </p:nvSpPr>
        <p:spPr bwMode="auto">
          <a:xfrm>
            <a:off x="7126035" y="4542049"/>
            <a:ext cx="304691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500"/>
              </a:lnSpc>
            </a:pPr>
            <a:r>
              <a:rPr lang="zh-CN" altLang="en-US" sz="1200" dirty="0">
                <a:solidFill>
                  <a:srgbClr val="7F7F7F"/>
                </a:solidFill>
                <a:latin typeface="微软雅黑" panose="020B0503020204020204" pitchFamily="34" charset="-122"/>
                <a:ea typeface="微软雅黑" panose="020B0503020204020204" pitchFamily="34" charset="-122"/>
              </a:rPr>
              <a:t>双击输入替换内容双击输入替换内容双击输入替换内容双击输入替换内容</a:t>
            </a:r>
            <a:endParaRPr lang="en-US" altLang="zh-CN" sz="1200" dirty="0">
              <a:solidFill>
                <a:srgbClr val="7F7F7F"/>
              </a:solidFill>
              <a:latin typeface="微软雅黑" panose="020B0503020204020204" pitchFamily="34" charset="-122"/>
              <a:ea typeface="微软雅黑" panose="020B0503020204020204" pitchFamily="34" charset="-122"/>
            </a:endParaRPr>
          </a:p>
        </p:txBody>
      </p:sp>
      <p:sp>
        <p:nvSpPr>
          <p:cNvPr id="16" name="矩形 15"/>
          <p:cNvSpPr>
            <a:spLocks noChangeArrowheads="1"/>
          </p:cNvSpPr>
          <p:nvPr/>
        </p:nvSpPr>
        <p:spPr bwMode="auto">
          <a:xfrm>
            <a:off x="1347582" y="2887837"/>
            <a:ext cx="3046916"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500"/>
              </a:lnSpc>
            </a:pPr>
            <a:r>
              <a:rPr lang="zh-CN" altLang="en-US" sz="1200" dirty="0">
                <a:solidFill>
                  <a:srgbClr val="7F7F7F"/>
                </a:solidFill>
                <a:latin typeface="微软雅黑" panose="020B0503020204020204" pitchFamily="34" charset="-122"/>
                <a:ea typeface="微软雅黑" panose="020B0503020204020204" pitchFamily="34" charset="-122"/>
              </a:rPr>
              <a:t>双击输入替换内容双击输入替换内容双击输入替换内容双击输入替换内容</a:t>
            </a:r>
            <a:endParaRPr lang="en-US" altLang="zh-CN" sz="1200" dirty="0">
              <a:solidFill>
                <a:srgbClr val="7F7F7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5765318"/>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p:cTn id="19" dur="1000" fill="hold"/>
                                        <p:tgtEl>
                                          <p:spTgt spid="28"/>
                                        </p:tgtEl>
                                        <p:attrNameLst>
                                          <p:attrName>ppt_w</p:attrName>
                                        </p:attrNameLst>
                                      </p:cBhvr>
                                      <p:tavLst>
                                        <p:tav tm="0">
                                          <p:val>
                                            <p:fltVal val="0"/>
                                          </p:val>
                                        </p:tav>
                                        <p:tav tm="100000">
                                          <p:val>
                                            <p:strVal val="#ppt_w"/>
                                          </p:val>
                                        </p:tav>
                                      </p:tavLst>
                                    </p:anim>
                                    <p:anim calcmode="lin" valueType="num">
                                      <p:cBhvr>
                                        <p:cTn id="20" dur="1000" fill="hold"/>
                                        <p:tgtEl>
                                          <p:spTgt spid="28"/>
                                        </p:tgtEl>
                                        <p:attrNameLst>
                                          <p:attrName>ppt_h</p:attrName>
                                        </p:attrNameLst>
                                      </p:cBhvr>
                                      <p:tavLst>
                                        <p:tav tm="0">
                                          <p:val>
                                            <p:fltVal val="0"/>
                                          </p:val>
                                        </p:tav>
                                        <p:tav tm="100000">
                                          <p:val>
                                            <p:strVal val="#ppt_h"/>
                                          </p:val>
                                        </p:tav>
                                      </p:tavLst>
                                    </p:anim>
                                    <p:anim calcmode="lin" valueType="num">
                                      <p:cBhvr>
                                        <p:cTn id="21" dur="1000" fill="hold"/>
                                        <p:tgtEl>
                                          <p:spTgt spid="28"/>
                                        </p:tgtEl>
                                        <p:attrNameLst>
                                          <p:attrName>style.rotation</p:attrName>
                                        </p:attrNameLst>
                                      </p:cBhvr>
                                      <p:tavLst>
                                        <p:tav tm="0">
                                          <p:val>
                                            <p:fltVal val="90"/>
                                          </p:val>
                                        </p:tav>
                                        <p:tav tm="100000">
                                          <p:val>
                                            <p:fltVal val="0"/>
                                          </p:val>
                                        </p:tav>
                                      </p:tavLst>
                                    </p:anim>
                                    <p:animEffect transition="in" filter="fade">
                                      <p:cBhvr>
                                        <p:cTn id="22" dur="1000"/>
                                        <p:tgtEl>
                                          <p:spTgt spid="28"/>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1000" fill="hold"/>
                                        <p:tgtEl>
                                          <p:spTgt spid="29"/>
                                        </p:tgtEl>
                                        <p:attrNameLst>
                                          <p:attrName>ppt_w</p:attrName>
                                        </p:attrNameLst>
                                      </p:cBhvr>
                                      <p:tavLst>
                                        <p:tav tm="0">
                                          <p:val>
                                            <p:fltVal val="0"/>
                                          </p:val>
                                        </p:tav>
                                        <p:tav tm="100000">
                                          <p:val>
                                            <p:strVal val="#ppt_w"/>
                                          </p:val>
                                        </p:tav>
                                      </p:tavLst>
                                    </p:anim>
                                    <p:anim calcmode="lin" valueType="num">
                                      <p:cBhvr>
                                        <p:cTn id="26" dur="1000" fill="hold"/>
                                        <p:tgtEl>
                                          <p:spTgt spid="29"/>
                                        </p:tgtEl>
                                        <p:attrNameLst>
                                          <p:attrName>ppt_h</p:attrName>
                                        </p:attrNameLst>
                                      </p:cBhvr>
                                      <p:tavLst>
                                        <p:tav tm="0">
                                          <p:val>
                                            <p:fltVal val="0"/>
                                          </p:val>
                                        </p:tav>
                                        <p:tav tm="100000">
                                          <p:val>
                                            <p:strVal val="#ppt_h"/>
                                          </p:val>
                                        </p:tav>
                                      </p:tavLst>
                                    </p:anim>
                                    <p:anim calcmode="lin" valueType="num">
                                      <p:cBhvr>
                                        <p:cTn id="27" dur="1000" fill="hold"/>
                                        <p:tgtEl>
                                          <p:spTgt spid="29"/>
                                        </p:tgtEl>
                                        <p:attrNameLst>
                                          <p:attrName>style.rotation</p:attrName>
                                        </p:attrNameLst>
                                      </p:cBhvr>
                                      <p:tavLst>
                                        <p:tav tm="0">
                                          <p:val>
                                            <p:fltVal val="90"/>
                                          </p:val>
                                        </p:tav>
                                        <p:tav tm="100000">
                                          <p:val>
                                            <p:fltVal val="0"/>
                                          </p:val>
                                        </p:tav>
                                      </p:tavLst>
                                    </p:anim>
                                    <p:animEffect transition="in" filter="fade">
                                      <p:cBhvr>
                                        <p:cTn id="28" dur="1000"/>
                                        <p:tgtEl>
                                          <p:spTgt spid="2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1000" fill="hold"/>
                                        <p:tgtEl>
                                          <p:spTgt spid="22"/>
                                        </p:tgtEl>
                                        <p:attrNameLst>
                                          <p:attrName>ppt_w</p:attrName>
                                        </p:attrNameLst>
                                      </p:cBhvr>
                                      <p:tavLst>
                                        <p:tav tm="0">
                                          <p:val>
                                            <p:fltVal val="0"/>
                                          </p:val>
                                        </p:tav>
                                        <p:tav tm="100000">
                                          <p:val>
                                            <p:strVal val="#ppt_w"/>
                                          </p:val>
                                        </p:tav>
                                      </p:tavLst>
                                    </p:anim>
                                    <p:anim calcmode="lin" valueType="num">
                                      <p:cBhvr>
                                        <p:cTn id="32" dur="1000" fill="hold"/>
                                        <p:tgtEl>
                                          <p:spTgt spid="22"/>
                                        </p:tgtEl>
                                        <p:attrNameLst>
                                          <p:attrName>ppt_h</p:attrName>
                                        </p:attrNameLst>
                                      </p:cBhvr>
                                      <p:tavLst>
                                        <p:tav tm="0">
                                          <p:val>
                                            <p:fltVal val="0"/>
                                          </p:val>
                                        </p:tav>
                                        <p:tav tm="100000">
                                          <p:val>
                                            <p:strVal val="#ppt_h"/>
                                          </p:val>
                                        </p:tav>
                                      </p:tavLst>
                                    </p:anim>
                                    <p:anim calcmode="lin" valueType="num">
                                      <p:cBhvr>
                                        <p:cTn id="33" dur="1000" fill="hold"/>
                                        <p:tgtEl>
                                          <p:spTgt spid="22"/>
                                        </p:tgtEl>
                                        <p:attrNameLst>
                                          <p:attrName>style.rotation</p:attrName>
                                        </p:attrNameLst>
                                      </p:cBhvr>
                                      <p:tavLst>
                                        <p:tav tm="0">
                                          <p:val>
                                            <p:fltVal val="90"/>
                                          </p:val>
                                        </p:tav>
                                        <p:tav tm="100000">
                                          <p:val>
                                            <p:fltVal val="0"/>
                                          </p:val>
                                        </p:tav>
                                      </p:tavLst>
                                    </p:anim>
                                    <p:animEffect transition="in" filter="fade">
                                      <p:cBhvr>
                                        <p:cTn id="34" dur="1000"/>
                                        <p:tgtEl>
                                          <p:spTgt spid="2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p:cTn id="37" dur="1000" fill="hold"/>
                                        <p:tgtEl>
                                          <p:spTgt spid="23"/>
                                        </p:tgtEl>
                                        <p:attrNameLst>
                                          <p:attrName>ppt_w</p:attrName>
                                        </p:attrNameLst>
                                      </p:cBhvr>
                                      <p:tavLst>
                                        <p:tav tm="0">
                                          <p:val>
                                            <p:fltVal val="0"/>
                                          </p:val>
                                        </p:tav>
                                        <p:tav tm="100000">
                                          <p:val>
                                            <p:strVal val="#ppt_w"/>
                                          </p:val>
                                        </p:tav>
                                      </p:tavLst>
                                    </p:anim>
                                    <p:anim calcmode="lin" valueType="num">
                                      <p:cBhvr>
                                        <p:cTn id="38" dur="1000" fill="hold"/>
                                        <p:tgtEl>
                                          <p:spTgt spid="23"/>
                                        </p:tgtEl>
                                        <p:attrNameLst>
                                          <p:attrName>ppt_h</p:attrName>
                                        </p:attrNameLst>
                                      </p:cBhvr>
                                      <p:tavLst>
                                        <p:tav tm="0">
                                          <p:val>
                                            <p:fltVal val="0"/>
                                          </p:val>
                                        </p:tav>
                                        <p:tav tm="100000">
                                          <p:val>
                                            <p:strVal val="#ppt_h"/>
                                          </p:val>
                                        </p:tav>
                                      </p:tavLst>
                                    </p:anim>
                                    <p:anim calcmode="lin" valueType="num">
                                      <p:cBhvr>
                                        <p:cTn id="39" dur="1000" fill="hold"/>
                                        <p:tgtEl>
                                          <p:spTgt spid="23"/>
                                        </p:tgtEl>
                                        <p:attrNameLst>
                                          <p:attrName>style.rotation</p:attrName>
                                        </p:attrNameLst>
                                      </p:cBhvr>
                                      <p:tavLst>
                                        <p:tav tm="0">
                                          <p:val>
                                            <p:fltVal val="90"/>
                                          </p:val>
                                        </p:tav>
                                        <p:tav tm="100000">
                                          <p:val>
                                            <p:fltVal val="0"/>
                                          </p:val>
                                        </p:tav>
                                      </p:tavLst>
                                    </p:anim>
                                    <p:animEffect transition="in" filter="fade">
                                      <p:cBhvr>
                                        <p:cTn id="40" dur="1000"/>
                                        <p:tgtEl>
                                          <p:spTgt spid="23"/>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right)">
                                      <p:cBhvr>
                                        <p:cTn id="47" dur="500"/>
                                        <p:tgtEl>
                                          <p:spTgt spid="36"/>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500"/>
                                        <p:tgtEl>
                                          <p:spTgt spid="41"/>
                                        </p:tgtEl>
                                      </p:cBhvr>
                                    </p:animEffect>
                                  </p:childTnLst>
                                </p:cTn>
                              </p:par>
                            </p:childTnLst>
                          </p:cTn>
                        </p:par>
                        <p:par>
                          <p:cTn id="51" fill="hold">
                            <p:stCondLst>
                              <p:cond delay="1500"/>
                            </p:stCondLst>
                            <p:childTnLst>
                              <p:par>
                                <p:cTn id="52" presetID="10" presetClass="entr" presetSubtype="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animBg="1"/>
      <p:bldP spid="28" grpId="0" animBg="1"/>
      <p:bldP spid="29" grpId="0" animBg="1"/>
      <p:bldP spid="31" grpId="0" animBg="1"/>
      <p:bldP spid="33" grpId="0"/>
      <p:bldP spid="36" grpId="0" animBg="1"/>
      <p:bldP spid="41" grpId="0" animBg="1"/>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p:nvPr>
            <p:custDataLst>
              <p:tags r:id="rId1"/>
            </p:custDataLst>
          </p:nvPr>
        </p:nvSpPr>
        <p:spPr>
          <a:xfrm>
            <a:off x="2297117" y="2246317"/>
            <a:ext cx="1563687" cy="954087"/>
          </a:xfrm>
          <a:custGeom>
            <a:avLst/>
            <a:gdLst>
              <a:gd name="connsiteX0" fmla="*/ 679281 w 1358563"/>
              <a:gd name="connsiteY0" fmla="*/ 0 h 829714"/>
              <a:gd name="connsiteX1" fmla="*/ 804747 w 1358563"/>
              <a:gd name="connsiteY1" fmla="*/ 51969 h 829714"/>
              <a:gd name="connsiteX2" fmla="*/ 1306594 w 1358563"/>
              <a:gd name="connsiteY2" fmla="*/ 553816 h 829714"/>
              <a:gd name="connsiteX3" fmla="*/ 1306594 w 1358563"/>
              <a:gd name="connsiteY3" fmla="*/ 804747 h 829714"/>
              <a:gd name="connsiteX4" fmla="*/ 1281627 w 1358563"/>
              <a:gd name="connsiteY4" fmla="*/ 829714 h 829714"/>
              <a:gd name="connsiteX5" fmla="*/ 76936 w 1358563"/>
              <a:gd name="connsiteY5" fmla="*/ 829714 h 829714"/>
              <a:gd name="connsiteX6" fmla="*/ 51969 w 1358563"/>
              <a:gd name="connsiteY6" fmla="*/ 804747 h 829714"/>
              <a:gd name="connsiteX7" fmla="*/ 51969 w 1358563"/>
              <a:gd name="connsiteY7" fmla="*/ 553816 h 829714"/>
              <a:gd name="connsiteX8" fmla="*/ 553816 w 1358563"/>
              <a:gd name="connsiteY8" fmla="*/ 51969 h 829714"/>
              <a:gd name="connsiteX9" fmla="*/ 679281 w 1358563"/>
              <a:gd name="connsiteY9" fmla="*/ 0 h 82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8563" h="829714">
                <a:moveTo>
                  <a:pt x="679281" y="0"/>
                </a:moveTo>
                <a:cubicBezTo>
                  <a:pt x="724691" y="0"/>
                  <a:pt x="770100" y="17323"/>
                  <a:pt x="804747" y="51969"/>
                </a:cubicBezTo>
                <a:lnTo>
                  <a:pt x="1306594" y="553816"/>
                </a:lnTo>
                <a:cubicBezTo>
                  <a:pt x="1375886" y="623109"/>
                  <a:pt x="1375886" y="735455"/>
                  <a:pt x="1306594" y="804747"/>
                </a:cubicBezTo>
                <a:lnTo>
                  <a:pt x="1281627" y="829714"/>
                </a:lnTo>
                <a:lnTo>
                  <a:pt x="76936" y="829714"/>
                </a:lnTo>
                <a:lnTo>
                  <a:pt x="51969" y="804747"/>
                </a:lnTo>
                <a:cubicBezTo>
                  <a:pt x="-17323" y="735455"/>
                  <a:pt x="-17323" y="623109"/>
                  <a:pt x="51969" y="553816"/>
                </a:cubicBezTo>
                <a:lnTo>
                  <a:pt x="553816" y="51969"/>
                </a:lnTo>
                <a:cubicBezTo>
                  <a:pt x="588462" y="17323"/>
                  <a:pt x="633871" y="0"/>
                  <a:pt x="679281" y="0"/>
                </a:cubicBezTo>
                <a:close/>
              </a:path>
            </a:pathLst>
          </a:custGeom>
          <a:solidFill>
            <a:schemeClr val="accent1"/>
          </a:solidFill>
          <a:ln w="5715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0" bIns="252000" anchor="ctr"/>
          <a:lstStyle/>
          <a:p>
            <a:pPr algn="ctr">
              <a:lnSpc>
                <a:spcPts val="1500"/>
              </a:lnSpc>
              <a:defRPr/>
            </a:pPr>
            <a:r>
              <a:rPr lang="en-US" altLang="zh-CN" sz="1200" dirty="0">
                <a:solidFill>
                  <a:srgbClr val="FFFFFF"/>
                </a:solidFill>
                <a:latin typeface="Cooper Std Black" panose="0208090304030B020404" pitchFamily="18" charset="0"/>
                <a:ea typeface="微软雅黑" panose="020B0503020204020204" pitchFamily="34" charset="-122"/>
              </a:rPr>
              <a:t>A</a:t>
            </a:r>
            <a:endParaRPr lang="zh-CN" altLang="en-US" sz="1200" dirty="0">
              <a:solidFill>
                <a:srgbClr val="FFFFFF"/>
              </a:solidFill>
              <a:latin typeface="Cooper Std Black" panose="0208090304030B020404" pitchFamily="18" charset="0"/>
              <a:ea typeface="微软雅黑" panose="020B0503020204020204" pitchFamily="34" charset="-122"/>
            </a:endParaRPr>
          </a:p>
        </p:txBody>
      </p:sp>
      <p:sp>
        <p:nvSpPr>
          <p:cNvPr id="4" name="MH_SubTitle_1"/>
          <p:cNvSpPr/>
          <p:nvPr>
            <p:custDataLst>
              <p:tags r:id="rId2"/>
            </p:custDataLst>
          </p:nvPr>
        </p:nvSpPr>
        <p:spPr>
          <a:xfrm>
            <a:off x="2298704" y="2867027"/>
            <a:ext cx="1560513" cy="952500"/>
          </a:xfrm>
          <a:custGeom>
            <a:avLst/>
            <a:gdLst>
              <a:gd name="connsiteX0" fmla="*/ 76936 w 1358563"/>
              <a:gd name="connsiteY0" fmla="*/ 0 h 829714"/>
              <a:gd name="connsiteX1" fmla="*/ 1281627 w 1358563"/>
              <a:gd name="connsiteY1" fmla="*/ 0 h 829714"/>
              <a:gd name="connsiteX2" fmla="*/ 1306594 w 1358563"/>
              <a:gd name="connsiteY2" fmla="*/ 24967 h 829714"/>
              <a:gd name="connsiteX3" fmla="*/ 1306594 w 1358563"/>
              <a:gd name="connsiteY3" fmla="*/ 275898 h 829714"/>
              <a:gd name="connsiteX4" fmla="*/ 804747 w 1358563"/>
              <a:gd name="connsiteY4" fmla="*/ 777745 h 829714"/>
              <a:gd name="connsiteX5" fmla="*/ 553816 w 1358563"/>
              <a:gd name="connsiteY5" fmla="*/ 777745 h 829714"/>
              <a:gd name="connsiteX6" fmla="*/ 51969 w 1358563"/>
              <a:gd name="connsiteY6" fmla="*/ 275898 h 829714"/>
              <a:gd name="connsiteX7" fmla="*/ 51969 w 1358563"/>
              <a:gd name="connsiteY7" fmla="*/ 24967 h 82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63" h="829714">
                <a:moveTo>
                  <a:pt x="76936" y="0"/>
                </a:moveTo>
                <a:lnTo>
                  <a:pt x="1281627" y="0"/>
                </a:lnTo>
                <a:lnTo>
                  <a:pt x="1306594" y="24967"/>
                </a:lnTo>
                <a:cubicBezTo>
                  <a:pt x="1375886" y="94259"/>
                  <a:pt x="1375886" y="206605"/>
                  <a:pt x="1306594" y="275898"/>
                </a:cubicBezTo>
                <a:lnTo>
                  <a:pt x="804747" y="777745"/>
                </a:lnTo>
                <a:cubicBezTo>
                  <a:pt x="735454" y="847037"/>
                  <a:pt x="623108" y="847037"/>
                  <a:pt x="553816" y="777745"/>
                </a:cubicBezTo>
                <a:lnTo>
                  <a:pt x="51969" y="275898"/>
                </a:lnTo>
                <a:cubicBezTo>
                  <a:pt x="-17323" y="206605"/>
                  <a:pt x="-17323" y="94259"/>
                  <a:pt x="51969" y="24967"/>
                </a:cubicBezTo>
                <a:close/>
              </a:path>
            </a:pathLst>
          </a:custGeom>
          <a:solidFill>
            <a:srgbClr val="FFFFFF"/>
          </a:solidFill>
          <a:ln w="57150" cmpd="sng">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288000" anchor="ctr">
            <a:normAutofit/>
          </a:bodyPr>
          <a:lstStyle/>
          <a:p>
            <a:pPr algn="ctr">
              <a:lnSpc>
                <a:spcPts val="1500"/>
              </a:lnSpc>
              <a:defRPr/>
            </a:pPr>
            <a:r>
              <a:rPr lang="zh-CN" altLang="en-US" sz="1200" b="1" dirty="0">
                <a:solidFill>
                  <a:schemeClr val="bg1">
                    <a:lumMod val="50000"/>
                  </a:schemeClr>
                </a:solidFill>
                <a:ea typeface="微软雅黑" panose="020B0503020204020204" pitchFamily="34" charset="-122"/>
              </a:rPr>
              <a:t>双击输入替换内容</a:t>
            </a:r>
          </a:p>
        </p:txBody>
      </p:sp>
      <p:sp>
        <p:nvSpPr>
          <p:cNvPr id="5" name="MH_Other_2"/>
          <p:cNvSpPr/>
          <p:nvPr>
            <p:custDataLst>
              <p:tags r:id="rId3"/>
            </p:custDataLst>
          </p:nvPr>
        </p:nvSpPr>
        <p:spPr>
          <a:xfrm>
            <a:off x="4259263" y="2246317"/>
            <a:ext cx="1562100" cy="954087"/>
          </a:xfrm>
          <a:custGeom>
            <a:avLst/>
            <a:gdLst>
              <a:gd name="connsiteX0" fmla="*/ 679281 w 1358563"/>
              <a:gd name="connsiteY0" fmla="*/ 0 h 829714"/>
              <a:gd name="connsiteX1" fmla="*/ 804747 w 1358563"/>
              <a:gd name="connsiteY1" fmla="*/ 51969 h 829714"/>
              <a:gd name="connsiteX2" fmla="*/ 1306594 w 1358563"/>
              <a:gd name="connsiteY2" fmla="*/ 553816 h 829714"/>
              <a:gd name="connsiteX3" fmla="*/ 1306594 w 1358563"/>
              <a:gd name="connsiteY3" fmla="*/ 804747 h 829714"/>
              <a:gd name="connsiteX4" fmla="*/ 1281627 w 1358563"/>
              <a:gd name="connsiteY4" fmla="*/ 829714 h 829714"/>
              <a:gd name="connsiteX5" fmla="*/ 76936 w 1358563"/>
              <a:gd name="connsiteY5" fmla="*/ 829714 h 829714"/>
              <a:gd name="connsiteX6" fmla="*/ 51969 w 1358563"/>
              <a:gd name="connsiteY6" fmla="*/ 804747 h 829714"/>
              <a:gd name="connsiteX7" fmla="*/ 51969 w 1358563"/>
              <a:gd name="connsiteY7" fmla="*/ 553816 h 829714"/>
              <a:gd name="connsiteX8" fmla="*/ 553816 w 1358563"/>
              <a:gd name="connsiteY8" fmla="*/ 51969 h 829714"/>
              <a:gd name="connsiteX9" fmla="*/ 679281 w 1358563"/>
              <a:gd name="connsiteY9" fmla="*/ 0 h 82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8563" h="829714">
                <a:moveTo>
                  <a:pt x="679281" y="0"/>
                </a:moveTo>
                <a:cubicBezTo>
                  <a:pt x="724691" y="0"/>
                  <a:pt x="770100" y="17323"/>
                  <a:pt x="804747" y="51969"/>
                </a:cubicBezTo>
                <a:lnTo>
                  <a:pt x="1306594" y="553816"/>
                </a:lnTo>
                <a:cubicBezTo>
                  <a:pt x="1375886" y="623109"/>
                  <a:pt x="1375886" y="735455"/>
                  <a:pt x="1306594" y="804747"/>
                </a:cubicBezTo>
                <a:lnTo>
                  <a:pt x="1281627" y="829714"/>
                </a:lnTo>
                <a:lnTo>
                  <a:pt x="76936" y="829714"/>
                </a:lnTo>
                <a:lnTo>
                  <a:pt x="51969" y="804747"/>
                </a:lnTo>
                <a:cubicBezTo>
                  <a:pt x="-17323" y="735455"/>
                  <a:pt x="-17323" y="623109"/>
                  <a:pt x="51969" y="553816"/>
                </a:cubicBezTo>
                <a:lnTo>
                  <a:pt x="553816" y="51969"/>
                </a:lnTo>
                <a:cubicBezTo>
                  <a:pt x="588462" y="17323"/>
                  <a:pt x="633871" y="0"/>
                  <a:pt x="679281" y="0"/>
                </a:cubicBezTo>
                <a:close/>
              </a:path>
            </a:pathLst>
          </a:custGeom>
          <a:solidFill>
            <a:schemeClr val="accent2"/>
          </a:solidFill>
          <a:ln w="57150" cmpd="sng">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0" bIns="252000" anchor="ctr"/>
          <a:lstStyle/>
          <a:p>
            <a:pPr algn="ctr">
              <a:lnSpc>
                <a:spcPts val="1500"/>
              </a:lnSpc>
              <a:defRPr/>
            </a:pPr>
            <a:r>
              <a:rPr lang="en-US" altLang="zh-CN" sz="1200" dirty="0">
                <a:solidFill>
                  <a:srgbClr val="FFFFFF"/>
                </a:solidFill>
                <a:latin typeface="Cooper Std Black" panose="0208090304030B020404" pitchFamily="18" charset="0"/>
                <a:ea typeface="微软雅黑" panose="020B0503020204020204" pitchFamily="34" charset="-122"/>
              </a:rPr>
              <a:t>B</a:t>
            </a:r>
            <a:endParaRPr lang="zh-CN" altLang="en-US" sz="1200" dirty="0">
              <a:solidFill>
                <a:srgbClr val="FFFFFF"/>
              </a:solidFill>
              <a:latin typeface="Cooper Std Black" panose="0208090304030B020404" pitchFamily="18" charset="0"/>
              <a:ea typeface="微软雅黑" panose="020B0503020204020204" pitchFamily="34" charset="-122"/>
            </a:endParaRPr>
          </a:p>
        </p:txBody>
      </p:sp>
      <p:sp>
        <p:nvSpPr>
          <p:cNvPr id="6" name="MH_SubTitle_2"/>
          <p:cNvSpPr/>
          <p:nvPr>
            <p:custDataLst>
              <p:tags r:id="rId4"/>
            </p:custDataLst>
          </p:nvPr>
        </p:nvSpPr>
        <p:spPr>
          <a:xfrm>
            <a:off x="4260852" y="2867027"/>
            <a:ext cx="1558925" cy="952500"/>
          </a:xfrm>
          <a:custGeom>
            <a:avLst/>
            <a:gdLst>
              <a:gd name="connsiteX0" fmla="*/ 76936 w 1358563"/>
              <a:gd name="connsiteY0" fmla="*/ 0 h 829714"/>
              <a:gd name="connsiteX1" fmla="*/ 1281627 w 1358563"/>
              <a:gd name="connsiteY1" fmla="*/ 0 h 829714"/>
              <a:gd name="connsiteX2" fmla="*/ 1306594 w 1358563"/>
              <a:gd name="connsiteY2" fmla="*/ 24967 h 829714"/>
              <a:gd name="connsiteX3" fmla="*/ 1306594 w 1358563"/>
              <a:gd name="connsiteY3" fmla="*/ 275898 h 829714"/>
              <a:gd name="connsiteX4" fmla="*/ 804747 w 1358563"/>
              <a:gd name="connsiteY4" fmla="*/ 777745 h 829714"/>
              <a:gd name="connsiteX5" fmla="*/ 553816 w 1358563"/>
              <a:gd name="connsiteY5" fmla="*/ 777745 h 829714"/>
              <a:gd name="connsiteX6" fmla="*/ 51969 w 1358563"/>
              <a:gd name="connsiteY6" fmla="*/ 275898 h 829714"/>
              <a:gd name="connsiteX7" fmla="*/ 51969 w 1358563"/>
              <a:gd name="connsiteY7" fmla="*/ 24967 h 82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63" h="829714">
                <a:moveTo>
                  <a:pt x="76936" y="0"/>
                </a:moveTo>
                <a:lnTo>
                  <a:pt x="1281627" y="0"/>
                </a:lnTo>
                <a:lnTo>
                  <a:pt x="1306594" y="24967"/>
                </a:lnTo>
                <a:cubicBezTo>
                  <a:pt x="1375886" y="94259"/>
                  <a:pt x="1375886" y="206605"/>
                  <a:pt x="1306594" y="275898"/>
                </a:cubicBezTo>
                <a:lnTo>
                  <a:pt x="804747" y="777745"/>
                </a:lnTo>
                <a:cubicBezTo>
                  <a:pt x="735454" y="847037"/>
                  <a:pt x="623108" y="847037"/>
                  <a:pt x="553816" y="777745"/>
                </a:cubicBezTo>
                <a:lnTo>
                  <a:pt x="51969" y="275898"/>
                </a:lnTo>
                <a:cubicBezTo>
                  <a:pt x="-17323" y="206605"/>
                  <a:pt x="-17323" y="94259"/>
                  <a:pt x="51969" y="24967"/>
                </a:cubicBezTo>
                <a:close/>
              </a:path>
            </a:pathLst>
          </a:custGeom>
          <a:solidFill>
            <a:srgbClr val="FFFFFF"/>
          </a:solidFill>
          <a:ln w="57150" cmpd="sng">
            <a:solidFill>
              <a:schemeClr val="accent2"/>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288000" anchor="ctr">
            <a:normAutofit/>
          </a:bodyPr>
          <a:lstStyle/>
          <a:p>
            <a:pPr algn="ctr">
              <a:lnSpc>
                <a:spcPts val="1500"/>
              </a:lnSpc>
              <a:defRPr/>
            </a:pPr>
            <a:r>
              <a:rPr lang="zh-CN" altLang="en-US" sz="1200" b="1" dirty="0">
                <a:solidFill>
                  <a:schemeClr val="bg1">
                    <a:lumMod val="50000"/>
                  </a:schemeClr>
                </a:solidFill>
                <a:ea typeface="微软雅黑" panose="020B0503020204020204" pitchFamily="34" charset="-122"/>
              </a:rPr>
              <a:t>双击输入替换内容</a:t>
            </a:r>
          </a:p>
        </p:txBody>
      </p:sp>
      <p:sp>
        <p:nvSpPr>
          <p:cNvPr id="7" name="MH_Other_3"/>
          <p:cNvSpPr/>
          <p:nvPr>
            <p:custDataLst>
              <p:tags r:id="rId5"/>
            </p:custDataLst>
          </p:nvPr>
        </p:nvSpPr>
        <p:spPr>
          <a:xfrm>
            <a:off x="6221415" y="2246317"/>
            <a:ext cx="1562100" cy="954087"/>
          </a:xfrm>
          <a:custGeom>
            <a:avLst/>
            <a:gdLst>
              <a:gd name="connsiteX0" fmla="*/ 679281 w 1358563"/>
              <a:gd name="connsiteY0" fmla="*/ 0 h 829714"/>
              <a:gd name="connsiteX1" fmla="*/ 804747 w 1358563"/>
              <a:gd name="connsiteY1" fmla="*/ 51969 h 829714"/>
              <a:gd name="connsiteX2" fmla="*/ 1306594 w 1358563"/>
              <a:gd name="connsiteY2" fmla="*/ 553816 h 829714"/>
              <a:gd name="connsiteX3" fmla="*/ 1306594 w 1358563"/>
              <a:gd name="connsiteY3" fmla="*/ 804747 h 829714"/>
              <a:gd name="connsiteX4" fmla="*/ 1281627 w 1358563"/>
              <a:gd name="connsiteY4" fmla="*/ 829714 h 829714"/>
              <a:gd name="connsiteX5" fmla="*/ 76936 w 1358563"/>
              <a:gd name="connsiteY5" fmla="*/ 829714 h 829714"/>
              <a:gd name="connsiteX6" fmla="*/ 51969 w 1358563"/>
              <a:gd name="connsiteY6" fmla="*/ 804747 h 829714"/>
              <a:gd name="connsiteX7" fmla="*/ 51969 w 1358563"/>
              <a:gd name="connsiteY7" fmla="*/ 553816 h 829714"/>
              <a:gd name="connsiteX8" fmla="*/ 553816 w 1358563"/>
              <a:gd name="connsiteY8" fmla="*/ 51969 h 829714"/>
              <a:gd name="connsiteX9" fmla="*/ 679281 w 1358563"/>
              <a:gd name="connsiteY9" fmla="*/ 0 h 82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8563" h="829714">
                <a:moveTo>
                  <a:pt x="679281" y="0"/>
                </a:moveTo>
                <a:cubicBezTo>
                  <a:pt x="724691" y="0"/>
                  <a:pt x="770100" y="17323"/>
                  <a:pt x="804747" y="51969"/>
                </a:cubicBezTo>
                <a:lnTo>
                  <a:pt x="1306594" y="553816"/>
                </a:lnTo>
                <a:cubicBezTo>
                  <a:pt x="1375886" y="623109"/>
                  <a:pt x="1375886" y="735455"/>
                  <a:pt x="1306594" y="804747"/>
                </a:cubicBezTo>
                <a:lnTo>
                  <a:pt x="1281627" y="829714"/>
                </a:lnTo>
                <a:lnTo>
                  <a:pt x="76936" y="829714"/>
                </a:lnTo>
                <a:lnTo>
                  <a:pt x="51969" y="804747"/>
                </a:lnTo>
                <a:cubicBezTo>
                  <a:pt x="-17323" y="735455"/>
                  <a:pt x="-17323" y="623109"/>
                  <a:pt x="51969" y="553816"/>
                </a:cubicBezTo>
                <a:lnTo>
                  <a:pt x="553816" y="51969"/>
                </a:lnTo>
                <a:cubicBezTo>
                  <a:pt x="588462" y="17323"/>
                  <a:pt x="633871" y="0"/>
                  <a:pt x="679281" y="0"/>
                </a:cubicBezTo>
                <a:close/>
              </a:path>
            </a:pathLst>
          </a:custGeom>
          <a:solidFill>
            <a:schemeClr val="accent3"/>
          </a:solidFill>
          <a:ln w="5715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0" bIns="252000" anchor="ctr"/>
          <a:lstStyle/>
          <a:p>
            <a:pPr algn="ctr">
              <a:lnSpc>
                <a:spcPts val="1500"/>
              </a:lnSpc>
              <a:defRPr/>
            </a:pPr>
            <a:r>
              <a:rPr lang="en-US" altLang="zh-CN" sz="1200" dirty="0">
                <a:solidFill>
                  <a:srgbClr val="FFFFFF"/>
                </a:solidFill>
                <a:latin typeface="Cooper Std Black" panose="0208090304030B020404" pitchFamily="18" charset="0"/>
                <a:ea typeface="微软雅黑" panose="020B0503020204020204" pitchFamily="34" charset="-122"/>
              </a:rPr>
              <a:t>C</a:t>
            </a:r>
            <a:endParaRPr lang="zh-CN" altLang="en-US" sz="1200" dirty="0">
              <a:solidFill>
                <a:srgbClr val="FFFFFF"/>
              </a:solidFill>
              <a:latin typeface="Cooper Std Black" panose="0208090304030B020404" pitchFamily="18" charset="0"/>
              <a:ea typeface="微软雅黑" panose="020B0503020204020204" pitchFamily="34" charset="-122"/>
            </a:endParaRPr>
          </a:p>
        </p:txBody>
      </p:sp>
      <p:sp>
        <p:nvSpPr>
          <p:cNvPr id="8" name="MH_SubTitle_3"/>
          <p:cNvSpPr/>
          <p:nvPr>
            <p:custDataLst>
              <p:tags r:id="rId6"/>
            </p:custDataLst>
          </p:nvPr>
        </p:nvSpPr>
        <p:spPr>
          <a:xfrm>
            <a:off x="6221413" y="2867027"/>
            <a:ext cx="1560512" cy="952500"/>
          </a:xfrm>
          <a:custGeom>
            <a:avLst/>
            <a:gdLst>
              <a:gd name="connsiteX0" fmla="*/ 76936 w 1358563"/>
              <a:gd name="connsiteY0" fmla="*/ 0 h 829714"/>
              <a:gd name="connsiteX1" fmla="*/ 1281627 w 1358563"/>
              <a:gd name="connsiteY1" fmla="*/ 0 h 829714"/>
              <a:gd name="connsiteX2" fmla="*/ 1306594 w 1358563"/>
              <a:gd name="connsiteY2" fmla="*/ 24967 h 829714"/>
              <a:gd name="connsiteX3" fmla="*/ 1306594 w 1358563"/>
              <a:gd name="connsiteY3" fmla="*/ 275898 h 829714"/>
              <a:gd name="connsiteX4" fmla="*/ 804747 w 1358563"/>
              <a:gd name="connsiteY4" fmla="*/ 777745 h 829714"/>
              <a:gd name="connsiteX5" fmla="*/ 553816 w 1358563"/>
              <a:gd name="connsiteY5" fmla="*/ 777745 h 829714"/>
              <a:gd name="connsiteX6" fmla="*/ 51969 w 1358563"/>
              <a:gd name="connsiteY6" fmla="*/ 275898 h 829714"/>
              <a:gd name="connsiteX7" fmla="*/ 51969 w 1358563"/>
              <a:gd name="connsiteY7" fmla="*/ 24967 h 82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63" h="829714">
                <a:moveTo>
                  <a:pt x="76936" y="0"/>
                </a:moveTo>
                <a:lnTo>
                  <a:pt x="1281627" y="0"/>
                </a:lnTo>
                <a:lnTo>
                  <a:pt x="1306594" y="24967"/>
                </a:lnTo>
                <a:cubicBezTo>
                  <a:pt x="1375886" y="94259"/>
                  <a:pt x="1375886" y="206605"/>
                  <a:pt x="1306594" y="275898"/>
                </a:cubicBezTo>
                <a:lnTo>
                  <a:pt x="804747" y="777745"/>
                </a:lnTo>
                <a:cubicBezTo>
                  <a:pt x="735454" y="847037"/>
                  <a:pt x="623108" y="847037"/>
                  <a:pt x="553816" y="777745"/>
                </a:cubicBezTo>
                <a:lnTo>
                  <a:pt x="51969" y="275898"/>
                </a:lnTo>
                <a:cubicBezTo>
                  <a:pt x="-17323" y="206605"/>
                  <a:pt x="-17323" y="94259"/>
                  <a:pt x="51969" y="24967"/>
                </a:cubicBezTo>
                <a:close/>
              </a:path>
            </a:pathLst>
          </a:custGeom>
          <a:solidFill>
            <a:srgbClr val="FFFFFF"/>
          </a:solidFill>
          <a:ln w="57150" cmpd="sng">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288000" anchor="ctr">
            <a:normAutofit/>
          </a:bodyPr>
          <a:lstStyle/>
          <a:p>
            <a:pPr algn="ctr">
              <a:lnSpc>
                <a:spcPts val="1500"/>
              </a:lnSpc>
              <a:defRPr/>
            </a:pPr>
            <a:r>
              <a:rPr lang="zh-CN" altLang="en-US" sz="1200" b="1" dirty="0">
                <a:solidFill>
                  <a:schemeClr val="bg1">
                    <a:lumMod val="50000"/>
                  </a:schemeClr>
                </a:solidFill>
                <a:ea typeface="微软雅黑" panose="020B0503020204020204" pitchFamily="34" charset="-122"/>
              </a:rPr>
              <a:t>双击输入替换内容</a:t>
            </a:r>
          </a:p>
        </p:txBody>
      </p:sp>
      <p:sp>
        <p:nvSpPr>
          <p:cNvPr id="9" name="MH_Other_4"/>
          <p:cNvSpPr/>
          <p:nvPr>
            <p:custDataLst>
              <p:tags r:id="rId7"/>
            </p:custDataLst>
          </p:nvPr>
        </p:nvSpPr>
        <p:spPr>
          <a:xfrm>
            <a:off x="8181975" y="2246317"/>
            <a:ext cx="1563688" cy="954087"/>
          </a:xfrm>
          <a:custGeom>
            <a:avLst/>
            <a:gdLst>
              <a:gd name="connsiteX0" fmla="*/ 679281 w 1358563"/>
              <a:gd name="connsiteY0" fmla="*/ 0 h 829714"/>
              <a:gd name="connsiteX1" fmla="*/ 804747 w 1358563"/>
              <a:gd name="connsiteY1" fmla="*/ 51969 h 829714"/>
              <a:gd name="connsiteX2" fmla="*/ 1306594 w 1358563"/>
              <a:gd name="connsiteY2" fmla="*/ 553816 h 829714"/>
              <a:gd name="connsiteX3" fmla="*/ 1306594 w 1358563"/>
              <a:gd name="connsiteY3" fmla="*/ 804747 h 829714"/>
              <a:gd name="connsiteX4" fmla="*/ 1281627 w 1358563"/>
              <a:gd name="connsiteY4" fmla="*/ 829714 h 829714"/>
              <a:gd name="connsiteX5" fmla="*/ 76936 w 1358563"/>
              <a:gd name="connsiteY5" fmla="*/ 829714 h 829714"/>
              <a:gd name="connsiteX6" fmla="*/ 51969 w 1358563"/>
              <a:gd name="connsiteY6" fmla="*/ 804747 h 829714"/>
              <a:gd name="connsiteX7" fmla="*/ 51969 w 1358563"/>
              <a:gd name="connsiteY7" fmla="*/ 553816 h 829714"/>
              <a:gd name="connsiteX8" fmla="*/ 553816 w 1358563"/>
              <a:gd name="connsiteY8" fmla="*/ 51969 h 829714"/>
              <a:gd name="connsiteX9" fmla="*/ 679281 w 1358563"/>
              <a:gd name="connsiteY9" fmla="*/ 0 h 82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8563" h="829714">
                <a:moveTo>
                  <a:pt x="679281" y="0"/>
                </a:moveTo>
                <a:cubicBezTo>
                  <a:pt x="724691" y="0"/>
                  <a:pt x="770100" y="17323"/>
                  <a:pt x="804747" y="51969"/>
                </a:cubicBezTo>
                <a:lnTo>
                  <a:pt x="1306594" y="553816"/>
                </a:lnTo>
                <a:cubicBezTo>
                  <a:pt x="1375886" y="623109"/>
                  <a:pt x="1375886" y="735455"/>
                  <a:pt x="1306594" y="804747"/>
                </a:cubicBezTo>
                <a:lnTo>
                  <a:pt x="1281627" y="829714"/>
                </a:lnTo>
                <a:lnTo>
                  <a:pt x="76936" y="829714"/>
                </a:lnTo>
                <a:lnTo>
                  <a:pt x="51969" y="804747"/>
                </a:lnTo>
                <a:cubicBezTo>
                  <a:pt x="-17323" y="735455"/>
                  <a:pt x="-17323" y="623109"/>
                  <a:pt x="51969" y="553816"/>
                </a:cubicBezTo>
                <a:lnTo>
                  <a:pt x="553816" y="51969"/>
                </a:lnTo>
                <a:cubicBezTo>
                  <a:pt x="588462" y="17323"/>
                  <a:pt x="633871" y="0"/>
                  <a:pt x="679281" y="0"/>
                </a:cubicBezTo>
                <a:close/>
              </a:path>
            </a:pathLst>
          </a:custGeom>
          <a:solidFill>
            <a:schemeClr val="accent4"/>
          </a:solidFill>
          <a:ln w="57150" cmpd="sng">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0" bIns="252000" anchor="ctr"/>
          <a:lstStyle/>
          <a:p>
            <a:pPr algn="ctr">
              <a:lnSpc>
                <a:spcPts val="1500"/>
              </a:lnSpc>
              <a:defRPr/>
            </a:pPr>
            <a:r>
              <a:rPr lang="en-US" altLang="zh-CN" sz="1200" dirty="0">
                <a:solidFill>
                  <a:srgbClr val="FFFFFF"/>
                </a:solidFill>
                <a:latin typeface="Cooper Std Black" panose="0208090304030B020404" pitchFamily="18" charset="0"/>
                <a:ea typeface="微软雅黑" panose="020B0503020204020204" pitchFamily="34" charset="-122"/>
              </a:rPr>
              <a:t>D</a:t>
            </a:r>
            <a:endParaRPr lang="zh-CN" altLang="en-US" sz="1200" dirty="0">
              <a:solidFill>
                <a:srgbClr val="FFFFFF"/>
              </a:solidFill>
              <a:latin typeface="Cooper Std Black" panose="0208090304030B020404" pitchFamily="18" charset="0"/>
              <a:ea typeface="微软雅黑" panose="020B0503020204020204" pitchFamily="34" charset="-122"/>
            </a:endParaRPr>
          </a:p>
        </p:txBody>
      </p:sp>
      <p:sp>
        <p:nvSpPr>
          <p:cNvPr id="10" name="MH_SubTitle_4"/>
          <p:cNvSpPr/>
          <p:nvPr>
            <p:custDataLst>
              <p:tags r:id="rId8"/>
            </p:custDataLst>
          </p:nvPr>
        </p:nvSpPr>
        <p:spPr>
          <a:xfrm>
            <a:off x="8183564" y="2867027"/>
            <a:ext cx="1558925" cy="952500"/>
          </a:xfrm>
          <a:custGeom>
            <a:avLst/>
            <a:gdLst>
              <a:gd name="connsiteX0" fmla="*/ 76936 w 1358563"/>
              <a:gd name="connsiteY0" fmla="*/ 0 h 829714"/>
              <a:gd name="connsiteX1" fmla="*/ 1281627 w 1358563"/>
              <a:gd name="connsiteY1" fmla="*/ 0 h 829714"/>
              <a:gd name="connsiteX2" fmla="*/ 1306594 w 1358563"/>
              <a:gd name="connsiteY2" fmla="*/ 24967 h 829714"/>
              <a:gd name="connsiteX3" fmla="*/ 1306594 w 1358563"/>
              <a:gd name="connsiteY3" fmla="*/ 275898 h 829714"/>
              <a:gd name="connsiteX4" fmla="*/ 804747 w 1358563"/>
              <a:gd name="connsiteY4" fmla="*/ 777745 h 829714"/>
              <a:gd name="connsiteX5" fmla="*/ 553816 w 1358563"/>
              <a:gd name="connsiteY5" fmla="*/ 777745 h 829714"/>
              <a:gd name="connsiteX6" fmla="*/ 51969 w 1358563"/>
              <a:gd name="connsiteY6" fmla="*/ 275898 h 829714"/>
              <a:gd name="connsiteX7" fmla="*/ 51969 w 1358563"/>
              <a:gd name="connsiteY7" fmla="*/ 24967 h 82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63" h="829714">
                <a:moveTo>
                  <a:pt x="76936" y="0"/>
                </a:moveTo>
                <a:lnTo>
                  <a:pt x="1281627" y="0"/>
                </a:lnTo>
                <a:lnTo>
                  <a:pt x="1306594" y="24967"/>
                </a:lnTo>
                <a:cubicBezTo>
                  <a:pt x="1375886" y="94259"/>
                  <a:pt x="1375886" y="206605"/>
                  <a:pt x="1306594" y="275898"/>
                </a:cubicBezTo>
                <a:lnTo>
                  <a:pt x="804747" y="777745"/>
                </a:lnTo>
                <a:cubicBezTo>
                  <a:pt x="735454" y="847037"/>
                  <a:pt x="623108" y="847037"/>
                  <a:pt x="553816" y="777745"/>
                </a:cubicBezTo>
                <a:lnTo>
                  <a:pt x="51969" y="275898"/>
                </a:lnTo>
                <a:cubicBezTo>
                  <a:pt x="-17323" y="206605"/>
                  <a:pt x="-17323" y="94259"/>
                  <a:pt x="51969" y="24967"/>
                </a:cubicBezTo>
                <a:close/>
              </a:path>
            </a:pathLst>
          </a:custGeom>
          <a:solidFill>
            <a:srgbClr val="FFFFFF"/>
          </a:solidFill>
          <a:ln w="57150" cmpd="sng">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288000" anchor="ctr">
            <a:normAutofit/>
          </a:bodyPr>
          <a:lstStyle/>
          <a:p>
            <a:pPr algn="ctr">
              <a:lnSpc>
                <a:spcPts val="1500"/>
              </a:lnSpc>
              <a:defRPr/>
            </a:pPr>
            <a:r>
              <a:rPr lang="zh-CN" altLang="en-US" sz="1200" b="1" dirty="0">
                <a:solidFill>
                  <a:schemeClr val="bg1">
                    <a:lumMod val="50000"/>
                  </a:schemeClr>
                </a:solidFill>
                <a:ea typeface="微软雅黑" panose="020B0503020204020204" pitchFamily="34" charset="-122"/>
              </a:rPr>
              <a:t>双击输入替换内容</a:t>
            </a:r>
          </a:p>
        </p:txBody>
      </p:sp>
      <p:sp>
        <p:nvSpPr>
          <p:cNvPr id="11" name="矩形 10"/>
          <p:cNvSpPr>
            <a:spLocks noChangeArrowheads="1"/>
          </p:cNvSpPr>
          <p:nvPr/>
        </p:nvSpPr>
        <p:spPr bwMode="auto">
          <a:xfrm>
            <a:off x="2047386" y="3886479"/>
            <a:ext cx="1811831"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500"/>
              </a:lnSpc>
            </a:pPr>
            <a:r>
              <a:rPr lang="zh-CN" altLang="en-US" sz="1200" dirty="0">
                <a:solidFill>
                  <a:srgbClr val="7F7F7F"/>
                </a:solidFill>
                <a:latin typeface="微软雅黑" panose="020B0503020204020204" pitchFamily="34" charset="-122"/>
                <a:ea typeface="微软雅黑" panose="020B0503020204020204" pitchFamily="34" charset="-122"/>
              </a:rPr>
              <a:t>双击输入替换内容双击输入替换内容双击输入替换内容</a:t>
            </a:r>
            <a:endParaRPr lang="en-US" altLang="zh-CN" sz="1200" dirty="0">
              <a:solidFill>
                <a:srgbClr val="7F7F7F"/>
              </a:solidFill>
              <a:latin typeface="微软雅黑" panose="020B0503020204020204" pitchFamily="34" charset="-122"/>
              <a:ea typeface="微软雅黑" panose="020B0503020204020204" pitchFamily="34" charset="-122"/>
            </a:endParaRPr>
          </a:p>
        </p:txBody>
      </p:sp>
      <p:sp>
        <p:nvSpPr>
          <p:cNvPr id="16" name="矩形 15"/>
          <p:cNvSpPr>
            <a:spLocks noChangeArrowheads="1"/>
          </p:cNvSpPr>
          <p:nvPr/>
        </p:nvSpPr>
        <p:spPr bwMode="auto">
          <a:xfrm>
            <a:off x="4134398" y="3886478"/>
            <a:ext cx="1811831"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500"/>
              </a:lnSpc>
            </a:pPr>
            <a:r>
              <a:rPr lang="zh-CN" altLang="en-US" sz="1200" dirty="0">
                <a:solidFill>
                  <a:srgbClr val="7F7F7F"/>
                </a:solidFill>
                <a:latin typeface="微软雅黑" panose="020B0503020204020204" pitchFamily="34" charset="-122"/>
                <a:ea typeface="微软雅黑" panose="020B0503020204020204" pitchFamily="34" charset="-122"/>
              </a:rPr>
              <a:t>双击输入替换内容双击输入替换内容双击输入替换内容</a:t>
            </a:r>
            <a:endParaRPr lang="en-US" altLang="zh-CN" sz="1200" dirty="0">
              <a:solidFill>
                <a:srgbClr val="7F7F7F"/>
              </a:solidFill>
              <a:latin typeface="微软雅黑" panose="020B0503020204020204" pitchFamily="34" charset="-122"/>
              <a:ea typeface="微软雅黑" panose="020B0503020204020204" pitchFamily="34" charset="-122"/>
            </a:endParaRPr>
          </a:p>
        </p:txBody>
      </p:sp>
      <p:sp>
        <p:nvSpPr>
          <p:cNvPr id="17" name="矩形 16"/>
          <p:cNvSpPr>
            <a:spLocks noChangeArrowheads="1"/>
          </p:cNvSpPr>
          <p:nvPr/>
        </p:nvSpPr>
        <p:spPr bwMode="auto">
          <a:xfrm>
            <a:off x="6221410" y="3886478"/>
            <a:ext cx="1811831"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500"/>
              </a:lnSpc>
            </a:pPr>
            <a:r>
              <a:rPr lang="zh-CN" altLang="en-US" sz="1200" dirty="0">
                <a:solidFill>
                  <a:srgbClr val="7F7F7F"/>
                </a:solidFill>
                <a:latin typeface="微软雅黑" panose="020B0503020204020204" pitchFamily="34" charset="-122"/>
                <a:ea typeface="微软雅黑" panose="020B0503020204020204" pitchFamily="34" charset="-122"/>
              </a:rPr>
              <a:t>双击输入替换内容双击输入替换内容双击输入替换内容</a:t>
            </a:r>
            <a:endParaRPr lang="en-US" altLang="zh-CN" sz="1200" dirty="0">
              <a:solidFill>
                <a:srgbClr val="7F7F7F"/>
              </a:solidFill>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8181977" y="3899294"/>
            <a:ext cx="1811831" cy="6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1500"/>
              </a:lnSpc>
            </a:pPr>
            <a:r>
              <a:rPr lang="zh-CN" altLang="en-US" sz="1200" dirty="0">
                <a:solidFill>
                  <a:srgbClr val="7F7F7F"/>
                </a:solidFill>
                <a:latin typeface="微软雅黑" panose="020B0503020204020204" pitchFamily="34" charset="-122"/>
                <a:ea typeface="微软雅黑" panose="020B0503020204020204" pitchFamily="34" charset="-122"/>
              </a:rPr>
              <a:t>双击输入替换内容双击输入替换内容双击输入替换内容</a:t>
            </a:r>
            <a:endParaRPr lang="en-US" altLang="zh-CN" sz="1200" dirty="0">
              <a:solidFill>
                <a:srgbClr val="7F7F7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8672060"/>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6"/>
          <p:cNvGrpSpPr/>
          <p:nvPr/>
        </p:nvGrpSpPr>
        <p:grpSpPr>
          <a:xfrm>
            <a:off x="5093833" y="2905632"/>
            <a:ext cx="1970843" cy="2604093"/>
            <a:chOff x="9829438" y="5671231"/>
            <a:chExt cx="4196867" cy="5545360"/>
          </a:xfrm>
        </p:grpSpPr>
        <p:sp>
          <p:nvSpPr>
            <p:cNvPr id="4" name="Freeform 37"/>
            <p:cNvSpPr>
              <a:spLocks noChangeArrowheads="1"/>
            </p:cNvSpPr>
            <p:nvPr/>
          </p:nvSpPr>
          <p:spPr bwMode="auto">
            <a:xfrm>
              <a:off x="10222282" y="5671231"/>
              <a:ext cx="3460286" cy="3453573"/>
            </a:xfrm>
            <a:custGeom>
              <a:avLst/>
              <a:gdLst>
                <a:gd name="T0" fmla="*/ 3028 w 6055"/>
                <a:gd name="T1" fmla="*/ 0 h 6044"/>
                <a:gd name="T2" fmla="*/ 3028 w 6055"/>
                <a:gd name="T3" fmla="*/ 0 h 6044"/>
                <a:gd name="T4" fmla="*/ 0 w 6055"/>
                <a:gd name="T5" fmla="*/ 3021 h 6044"/>
                <a:gd name="T6" fmla="*/ 212 w 6055"/>
                <a:gd name="T7" fmla="*/ 4128 h 6044"/>
                <a:gd name="T8" fmla="*/ 285 w 6055"/>
                <a:gd name="T9" fmla="*/ 4221 h 6044"/>
                <a:gd name="T10" fmla="*/ 425 w 6055"/>
                <a:gd name="T11" fmla="*/ 4418 h 6044"/>
                <a:gd name="T12" fmla="*/ 425 w 6055"/>
                <a:gd name="T13" fmla="*/ 4428 h 6044"/>
                <a:gd name="T14" fmla="*/ 606 w 6055"/>
                <a:gd name="T15" fmla="*/ 4630 h 6044"/>
                <a:gd name="T16" fmla="*/ 560 w 6055"/>
                <a:gd name="T17" fmla="*/ 4765 h 6044"/>
                <a:gd name="T18" fmla="*/ 1838 w 6055"/>
                <a:gd name="T19" fmla="*/ 5799 h 6044"/>
                <a:gd name="T20" fmla="*/ 2096 w 6055"/>
                <a:gd name="T21" fmla="*/ 5541 h 6044"/>
                <a:gd name="T22" fmla="*/ 2960 w 6055"/>
                <a:gd name="T23" fmla="*/ 6043 h 6044"/>
                <a:gd name="T24" fmla="*/ 3012 w 6055"/>
                <a:gd name="T25" fmla="*/ 6043 h 6044"/>
                <a:gd name="T26" fmla="*/ 3876 w 6055"/>
                <a:gd name="T27" fmla="*/ 5541 h 6044"/>
                <a:gd name="T28" fmla="*/ 4160 w 6055"/>
                <a:gd name="T29" fmla="*/ 5826 h 6044"/>
                <a:gd name="T30" fmla="*/ 6054 w 6055"/>
                <a:gd name="T31" fmla="*/ 3021 h 6044"/>
                <a:gd name="T32" fmla="*/ 6054 w 6055"/>
                <a:gd name="T33" fmla="*/ 3021 h 6044"/>
                <a:gd name="T34" fmla="*/ 3028 w 6055"/>
                <a:gd name="T35" fmla="*/ 0 h 6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55" h="6044">
                  <a:moveTo>
                    <a:pt x="3028" y="0"/>
                  </a:moveTo>
                  <a:lnTo>
                    <a:pt x="3028" y="0"/>
                  </a:lnTo>
                  <a:cubicBezTo>
                    <a:pt x="1357" y="0"/>
                    <a:pt x="0" y="1350"/>
                    <a:pt x="0" y="3021"/>
                  </a:cubicBezTo>
                  <a:cubicBezTo>
                    <a:pt x="0" y="3409"/>
                    <a:pt x="79" y="3787"/>
                    <a:pt x="212" y="4128"/>
                  </a:cubicBezTo>
                  <a:cubicBezTo>
                    <a:pt x="239" y="4155"/>
                    <a:pt x="264" y="4190"/>
                    <a:pt x="285" y="4221"/>
                  </a:cubicBezTo>
                  <a:cubicBezTo>
                    <a:pt x="368" y="4253"/>
                    <a:pt x="425" y="4330"/>
                    <a:pt x="425" y="4418"/>
                  </a:cubicBezTo>
                  <a:cubicBezTo>
                    <a:pt x="425" y="4423"/>
                    <a:pt x="425" y="4423"/>
                    <a:pt x="425" y="4428"/>
                  </a:cubicBezTo>
                  <a:cubicBezTo>
                    <a:pt x="528" y="4438"/>
                    <a:pt x="606" y="4527"/>
                    <a:pt x="606" y="4630"/>
                  </a:cubicBezTo>
                  <a:cubicBezTo>
                    <a:pt x="606" y="4682"/>
                    <a:pt x="585" y="4729"/>
                    <a:pt x="560" y="4765"/>
                  </a:cubicBezTo>
                  <a:cubicBezTo>
                    <a:pt x="875" y="5220"/>
                    <a:pt x="1320" y="5577"/>
                    <a:pt x="1838" y="5799"/>
                  </a:cubicBezTo>
                  <a:cubicBezTo>
                    <a:pt x="2096" y="5541"/>
                    <a:pt x="2096" y="5541"/>
                    <a:pt x="2096" y="5541"/>
                  </a:cubicBezTo>
                  <a:cubicBezTo>
                    <a:pt x="2960" y="6043"/>
                    <a:pt x="2960" y="6043"/>
                    <a:pt x="2960" y="6043"/>
                  </a:cubicBezTo>
                  <a:cubicBezTo>
                    <a:pt x="2976" y="6043"/>
                    <a:pt x="2997" y="6043"/>
                    <a:pt x="3012" y="6043"/>
                  </a:cubicBezTo>
                  <a:cubicBezTo>
                    <a:pt x="3876" y="5541"/>
                    <a:pt x="3876" y="5541"/>
                    <a:pt x="3876" y="5541"/>
                  </a:cubicBezTo>
                  <a:cubicBezTo>
                    <a:pt x="4160" y="5826"/>
                    <a:pt x="4160" y="5826"/>
                    <a:pt x="4160" y="5826"/>
                  </a:cubicBezTo>
                  <a:cubicBezTo>
                    <a:pt x="5268" y="5381"/>
                    <a:pt x="6054" y="4288"/>
                    <a:pt x="6054" y="3021"/>
                  </a:cubicBezTo>
                  <a:lnTo>
                    <a:pt x="6054" y="3021"/>
                  </a:lnTo>
                  <a:cubicBezTo>
                    <a:pt x="6054" y="1350"/>
                    <a:pt x="4699" y="0"/>
                    <a:pt x="3028" y="0"/>
                  </a:cubicBezTo>
                </a:path>
              </a:pathLst>
            </a:custGeom>
            <a:solidFill>
              <a:schemeClr val="accent3">
                <a:lumMod val="60000"/>
                <a:lumOff val="4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5" name="Freeform 38"/>
            <p:cNvSpPr>
              <a:spLocks noChangeArrowheads="1"/>
            </p:cNvSpPr>
            <p:nvPr/>
          </p:nvSpPr>
          <p:spPr bwMode="auto">
            <a:xfrm>
              <a:off x="10343406" y="8028172"/>
              <a:ext cx="225886" cy="366636"/>
            </a:xfrm>
            <a:custGeom>
              <a:avLst/>
              <a:gdLst>
                <a:gd name="T0" fmla="*/ 0 w 395"/>
                <a:gd name="T1" fmla="*/ 0 h 638"/>
                <a:gd name="T2" fmla="*/ 0 w 395"/>
                <a:gd name="T3" fmla="*/ 0 h 638"/>
                <a:gd name="T4" fmla="*/ 348 w 395"/>
                <a:gd name="T5" fmla="*/ 637 h 638"/>
                <a:gd name="T6" fmla="*/ 394 w 395"/>
                <a:gd name="T7" fmla="*/ 502 h 638"/>
                <a:gd name="T8" fmla="*/ 213 w 395"/>
                <a:gd name="T9" fmla="*/ 300 h 638"/>
                <a:gd name="T10" fmla="*/ 213 w 395"/>
                <a:gd name="T11" fmla="*/ 290 h 638"/>
                <a:gd name="T12" fmla="*/ 73 w 395"/>
                <a:gd name="T13" fmla="*/ 93 h 638"/>
                <a:gd name="T14" fmla="*/ 0 w 395"/>
                <a:gd name="T15" fmla="*/ 0 h 6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5" h="638">
                  <a:moveTo>
                    <a:pt x="0" y="0"/>
                  </a:moveTo>
                  <a:lnTo>
                    <a:pt x="0" y="0"/>
                  </a:lnTo>
                  <a:cubicBezTo>
                    <a:pt x="89" y="228"/>
                    <a:pt x="208" y="441"/>
                    <a:pt x="348" y="637"/>
                  </a:cubicBezTo>
                  <a:cubicBezTo>
                    <a:pt x="373" y="601"/>
                    <a:pt x="394" y="554"/>
                    <a:pt x="394" y="502"/>
                  </a:cubicBezTo>
                  <a:cubicBezTo>
                    <a:pt x="394" y="399"/>
                    <a:pt x="316" y="310"/>
                    <a:pt x="213" y="300"/>
                  </a:cubicBezTo>
                  <a:cubicBezTo>
                    <a:pt x="213" y="295"/>
                    <a:pt x="213" y="295"/>
                    <a:pt x="213" y="290"/>
                  </a:cubicBezTo>
                  <a:cubicBezTo>
                    <a:pt x="213" y="202"/>
                    <a:pt x="156" y="125"/>
                    <a:pt x="73" y="93"/>
                  </a:cubicBezTo>
                  <a:cubicBezTo>
                    <a:pt x="52" y="62"/>
                    <a:pt x="27" y="27"/>
                    <a:pt x="0" y="0"/>
                  </a:cubicBezTo>
                </a:path>
              </a:pathLst>
            </a:custGeom>
            <a:solidFill>
              <a:srgbClr val="F5F4E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6" name="Freeform 39"/>
            <p:cNvSpPr>
              <a:spLocks noChangeArrowheads="1"/>
            </p:cNvSpPr>
            <p:nvPr/>
          </p:nvSpPr>
          <p:spPr bwMode="auto">
            <a:xfrm>
              <a:off x="9878543" y="8836733"/>
              <a:ext cx="4098657" cy="2366764"/>
            </a:xfrm>
            <a:custGeom>
              <a:avLst/>
              <a:gdLst>
                <a:gd name="T0" fmla="*/ 7135 w 7173"/>
                <a:gd name="T1" fmla="*/ 3482 h 4145"/>
                <a:gd name="T2" fmla="*/ 7135 w 7173"/>
                <a:gd name="T3" fmla="*/ 3482 h 4145"/>
                <a:gd name="T4" fmla="*/ 6338 w 7173"/>
                <a:gd name="T5" fmla="*/ 4144 h 4145"/>
                <a:gd name="T6" fmla="*/ 833 w 7173"/>
                <a:gd name="T7" fmla="*/ 4144 h 4145"/>
                <a:gd name="T8" fmla="*/ 36 w 7173"/>
                <a:gd name="T9" fmla="*/ 3482 h 4145"/>
                <a:gd name="T10" fmla="*/ 275 w 7173"/>
                <a:gd name="T11" fmla="*/ 1334 h 4145"/>
                <a:gd name="T12" fmla="*/ 1097 w 7173"/>
                <a:gd name="T13" fmla="*/ 647 h 4145"/>
                <a:gd name="T14" fmla="*/ 2365 w 7173"/>
                <a:gd name="T15" fmla="*/ 331 h 4145"/>
                <a:gd name="T16" fmla="*/ 2696 w 7173"/>
                <a:gd name="T17" fmla="*/ 0 h 4145"/>
                <a:gd name="T18" fmla="*/ 3586 w 7173"/>
                <a:gd name="T19" fmla="*/ 517 h 4145"/>
                <a:gd name="T20" fmla="*/ 4476 w 7173"/>
                <a:gd name="T21" fmla="*/ 0 h 4145"/>
                <a:gd name="T22" fmla="*/ 4802 w 7173"/>
                <a:gd name="T23" fmla="*/ 331 h 4145"/>
                <a:gd name="T24" fmla="*/ 6075 w 7173"/>
                <a:gd name="T25" fmla="*/ 647 h 4145"/>
                <a:gd name="T26" fmla="*/ 6898 w 7173"/>
                <a:gd name="T27" fmla="*/ 1334 h 4145"/>
                <a:gd name="T28" fmla="*/ 7135 w 7173"/>
                <a:gd name="T29" fmla="*/ 3482 h 4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73" h="4145">
                  <a:moveTo>
                    <a:pt x="7135" y="3482"/>
                  </a:moveTo>
                  <a:lnTo>
                    <a:pt x="7135" y="3482"/>
                  </a:lnTo>
                  <a:cubicBezTo>
                    <a:pt x="7172" y="3844"/>
                    <a:pt x="6815" y="4144"/>
                    <a:pt x="6338" y="4144"/>
                  </a:cubicBezTo>
                  <a:cubicBezTo>
                    <a:pt x="833" y="4144"/>
                    <a:pt x="833" y="4144"/>
                    <a:pt x="833" y="4144"/>
                  </a:cubicBezTo>
                  <a:cubicBezTo>
                    <a:pt x="358" y="4144"/>
                    <a:pt x="0" y="3844"/>
                    <a:pt x="36" y="3482"/>
                  </a:cubicBezTo>
                  <a:cubicBezTo>
                    <a:pt x="275" y="1334"/>
                    <a:pt x="275" y="1334"/>
                    <a:pt x="275" y="1334"/>
                  </a:cubicBezTo>
                  <a:cubicBezTo>
                    <a:pt x="306" y="1024"/>
                    <a:pt x="683" y="739"/>
                    <a:pt x="1097" y="647"/>
                  </a:cubicBezTo>
                  <a:cubicBezTo>
                    <a:pt x="1330" y="589"/>
                    <a:pt x="1992" y="419"/>
                    <a:pt x="2365" y="331"/>
                  </a:cubicBezTo>
                  <a:cubicBezTo>
                    <a:pt x="2696" y="0"/>
                    <a:pt x="2696" y="0"/>
                    <a:pt x="2696" y="0"/>
                  </a:cubicBezTo>
                  <a:cubicBezTo>
                    <a:pt x="3586" y="517"/>
                    <a:pt x="3586" y="517"/>
                    <a:pt x="3586" y="517"/>
                  </a:cubicBezTo>
                  <a:cubicBezTo>
                    <a:pt x="4476" y="0"/>
                    <a:pt x="4476" y="0"/>
                    <a:pt x="4476" y="0"/>
                  </a:cubicBezTo>
                  <a:cubicBezTo>
                    <a:pt x="4802" y="331"/>
                    <a:pt x="4802" y="331"/>
                    <a:pt x="4802" y="331"/>
                  </a:cubicBezTo>
                  <a:cubicBezTo>
                    <a:pt x="4802" y="331"/>
                    <a:pt x="5842" y="589"/>
                    <a:pt x="6075" y="647"/>
                  </a:cubicBezTo>
                  <a:cubicBezTo>
                    <a:pt x="6489" y="739"/>
                    <a:pt x="6867" y="1024"/>
                    <a:pt x="6898" y="1334"/>
                  </a:cubicBezTo>
                  <a:cubicBezTo>
                    <a:pt x="7135" y="3482"/>
                    <a:pt x="7135" y="3482"/>
                    <a:pt x="7135" y="3482"/>
                  </a:cubicBez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7" name="Freeform 40"/>
            <p:cNvSpPr>
              <a:spLocks noChangeArrowheads="1"/>
            </p:cNvSpPr>
            <p:nvPr/>
          </p:nvSpPr>
          <p:spPr bwMode="auto">
            <a:xfrm>
              <a:off x="11927873" y="8836733"/>
              <a:ext cx="2049329" cy="2366764"/>
            </a:xfrm>
            <a:custGeom>
              <a:avLst/>
              <a:gdLst>
                <a:gd name="T0" fmla="*/ 3549 w 3587"/>
                <a:gd name="T1" fmla="*/ 3482 h 4145"/>
                <a:gd name="T2" fmla="*/ 3549 w 3587"/>
                <a:gd name="T3" fmla="*/ 3482 h 4145"/>
                <a:gd name="T4" fmla="*/ 3312 w 3587"/>
                <a:gd name="T5" fmla="*/ 1334 h 4145"/>
                <a:gd name="T6" fmla="*/ 2489 w 3587"/>
                <a:gd name="T7" fmla="*/ 647 h 4145"/>
                <a:gd name="T8" fmla="*/ 1216 w 3587"/>
                <a:gd name="T9" fmla="*/ 331 h 4145"/>
                <a:gd name="T10" fmla="*/ 890 w 3587"/>
                <a:gd name="T11" fmla="*/ 0 h 4145"/>
                <a:gd name="T12" fmla="*/ 0 w 3587"/>
                <a:gd name="T13" fmla="*/ 517 h 4145"/>
                <a:gd name="T14" fmla="*/ 5 w 3587"/>
                <a:gd name="T15" fmla="*/ 4144 h 4145"/>
                <a:gd name="T16" fmla="*/ 2752 w 3587"/>
                <a:gd name="T17" fmla="*/ 4144 h 4145"/>
                <a:gd name="T18" fmla="*/ 3549 w 3587"/>
                <a:gd name="T19" fmla="*/ 3482 h 4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7" h="4145">
                  <a:moveTo>
                    <a:pt x="3549" y="3482"/>
                  </a:moveTo>
                  <a:lnTo>
                    <a:pt x="3549" y="3482"/>
                  </a:lnTo>
                  <a:cubicBezTo>
                    <a:pt x="3312" y="1334"/>
                    <a:pt x="3312" y="1334"/>
                    <a:pt x="3312" y="1334"/>
                  </a:cubicBezTo>
                  <a:cubicBezTo>
                    <a:pt x="3281" y="1024"/>
                    <a:pt x="2903" y="739"/>
                    <a:pt x="2489" y="647"/>
                  </a:cubicBezTo>
                  <a:cubicBezTo>
                    <a:pt x="2209" y="579"/>
                    <a:pt x="1216" y="331"/>
                    <a:pt x="1216" y="331"/>
                  </a:cubicBezTo>
                  <a:cubicBezTo>
                    <a:pt x="890" y="0"/>
                    <a:pt x="890" y="0"/>
                    <a:pt x="890" y="0"/>
                  </a:cubicBezTo>
                  <a:cubicBezTo>
                    <a:pt x="0" y="517"/>
                    <a:pt x="0" y="517"/>
                    <a:pt x="0" y="517"/>
                  </a:cubicBezTo>
                  <a:cubicBezTo>
                    <a:pt x="5" y="4144"/>
                    <a:pt x="5" y="4144"/>
                    <a:pt x="5" y="4144"/>
                  </a:cubicBezTo>
                  <a:cubicBezTo>
                    <a:pt x="2752" y="4144"/>
                    <a:pt x="2752" y="4144"/>
                    <a:pt x="2752" y="4144"/>
                  </a:cubicBezTo>
                  <a:cubicBezTo>
                    <a:pt x="3229" y="4144"/>
                    <a:pt x="3586" y="3844"/>
                    <a:pt x="3549" y="3482"/>
                  </a:cubicBezTo>
                </a:path>
              </a:pathLst>
            </a:custGeom>
            <a:solidFill>
              <a:srgbClr val="E2E1E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8" name="Freeform 41"/>
            <p:cNvSpPr>
              <a:spLocks noChangeArrowheads="1"/>
            </p:cNvSpPr>
            <p:nvPr/>
          </p:nvSpPr>
          <p:spPr bwMode="auto">
            <a:xfrm>
              <a:off x="11230578" y="9023326"/>
              <a:ext cx="697295" cy="556500"/>
            </a:xfrm>
            <a:custGeom>
              <a:avLst/>
              <a:gdLst>
                <a:gd name="T0" fmla="*/ 0 w 1222"/>
                <a:gd name="T1" fmla="*/ 0 h 969"/>
                <a:gd name="T2" fmla="*/ 833 w 1222"/>
                <a:gd name="T3" fmla="*/ 968 h 969"/>
                <a:gd name="T4" fmla="*/ 838 w 1222"/>
                <a:gd name="T5" fmla="*/ 968 h 969"/>
                <a:gd name="T6" fmla="*/ 1221 w 1222"/>
                <a:gd name="T7" fmla="*/ 585 h 969"/>
                <a:gd name="T8" fmla="*/ 1221 w 1222"/>
                <a:gd name="T9" fmla="*/ 579 h 969"/>
                <a:gd name="T10" fmla="*/ 1221 w 1222"/>
                <a:gd name="T11" fmla="*/ 585 h 969"/>
                <a:gd name="T12" fmla="*/ 1221 w 1222"/>
                <a:gd name="T13" fmla="*/ 585 h 969"/>
                <a:gd name="T14" fmla="*/ 1221 w 1222"/>
                <a:gd name="T15" fmla="*/ 186 h 969"/>
                <a:gd name="T16" fmla="*/ 1221 w 1222"/>
                <a:gd name="T17" fmla="*/ 186 h 969"/>
                <a:gd name="T18" fmla="*/ 0 w 1222"/>
                <a:gd name="T19"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2" h="969">
                  <a:moveTo>
                    <a:pt x="0" y="0"/>
                  </a:moveTo>
                  <a:lnTo>
                    <a:pt x="833" y="968"/>
                  </a:lnTo>
                  <a:lnTo>
                    <a:pt x="838" y="968"/>
                  </a:lnTo>
                  <a:lnTo>
                    <a:pt x="1221" y="585"/>
                  </a:lnTo>
                  <a:lnTo>
                    <a:pt x="1221" y="579"/>
                  </a:lnTo>
                  <a:lnTo>
                    <a:pt x="1221" y="585"/>
                  </a:lnTo>
                  <a:lnTo>
                    <a:pt x="1221" y="585"/>
                  </a:lnTo>
                  <a:lnTo>
                    <a:pt x="1221" y="186"/>
                  </a:lnTo>
                  <a:lnTo>
                    <a:pt x="1221" y="186"/>
                  </a:lnTo>
                  <a:lnTo>
                    <a:pt x="0" y="0"/>
                  </a:lnTo>
                </a:path>
              </a:pathLst>
            </a:custGeom>
            <a:solidFill>
              <a:srgbClr val="D1CFC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9" name="Freeform 42"/>
            <p:cNvSpPr>
              <a:spLocks noChangeArrowheads="1"/>
            </p:cNvSpPr>
            <p:nvPr/>
          </p:nvSpPr>
          <p:spPr bwMode="auto">
            <a:xfrm>
              <a:off x="11230578" y="9023326"/>
              <a:ext cx="697295" cy="556500"/>
            </a:xfrm>
            <a:custGeom>
              <a:avLst/>
              <a:gdLst>
                <a:gd name="T0" fmla="*/ 0 w 1222"/>
                <a:gd name="T1" fmla="*/ 0 h 969"/>
                <a:gd name="T2" fmla="*/ 833 w 1222"/>
                <a:gd name="T3" fmla="*/ 968 h 969"/>
                <a:gd name="T4" fmla="*/ 838 w 1222"/>
                <a:gd name="T5" fmla="*/ 968 h 969"/>
                <a:gd name="T6" fmla="*/ 1221 w 1222"/>
                <a:gd name="T7" fmla="*/ 585 h 969"/>
                <a:gd name="T8" fmla="*/ 1221 w 1222"/>
                <a:gd name="T9" fmla="*/ 579 h 969"/>
                <a:gd name="T10" fmla="*/ 1221 w 1222"/>
                <a:gd name="T11" fmla="*/ 585 h 969"/>
                <a:gd name="T12" fmla="*/ 1221 w 1222"/>
                <a:gd name="T13" fmla="*/ 585 h 969"/>
                <a:gd name="T14" fmla="*/ 1221 w 1222"/>
                <a:gd name="T15" fmla="*/ 186 h 969"/>
                <a:gd name="T16" fmla="*/ 1221 w 1222"/>
                <a:gd name="T17" fmla="*/ 186 h 969"/>
                <a:gd name="T18" fmla="*/ 0 w 1222"/>
                <a:gd name="T19" fmla="*/ 0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2" h="969">
                  <a:moveTo>
                    <a:pt x="0" y="0"/>
                  </a:moveTo>
                  <a:lnTo>
                    <a:pt x="833" y="968"/>
                  </a:lnTo>
                  <a:lnTo>
                    <a:pt x="838" y="968"/>
                  </a:lnTo>
                  <a:lnTo>
                    <a:pt x="1221" y="585"/>
                  </a:lnTo>
                  <a:lnTo>
                    <a:pt x="1221" y="579"/>
                  </a:lnTo>
                  <a:lnTo>
                    <a:pt x="1221" y="585"/>
                  </a:lnTo>
                  <a:lnTo>
                    <a:pt x="1221" y="585"/>
                  </a:lnTo>
                  <a:lnTo>
                    <a:pt x="1221" y="186"/>
                  </a:lnTo>
                  <a:lnTo>
                    <a:pt x="1221" y="186"/>
                  </a:lnTo>
                  <a:lnTo>
                    <a:pt x="0" y="0"/>
                  </a:lnTo>
                </a:path>
              </a:pathLst>
            </a:custGeom>
            <a:solidFill>
              <a:srgbClr val="D1CFC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10" name="Freeform 43"/>
            <p:cNvSpPr>
              <a:spLocks noChangeArrowheads="1"/>
            </p:cNvSpPr>
            <p:nvPr/>
          </p:nvSpPr>
          <p:spPr bwMode="auto">
            <a:xfrm>
              <a:off x="12625169" y="9023326"/>
              <a:ext cx="3273" cy="327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D1CFC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11" name="Freeform 44"/>
            <p:cNvSpPr>
              <a:spLocks noChangeArrowheads="1"/>
            </p:cNvSpPr>
            <p:nvPr/>
          </p:nvSpPr>
          <p:spPr bwMode="auto">
            <a:xfrm>
              <a:off x="12625169" y="9023326"/>
              <a:ext cx="3273" cy="3273"/>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D1CFC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12" name="Freeform 45"/>
            <p:cNvSpPr>
              <a:spLocks noChangeArrowheads="1"/>
            </p:cNvSpPr>
            <p:nvPr/>
          </p:nvSpPr>
          <p:spPr bwMode="auto">
            <a:xfrm>
              <a:off x="11927873" y="9023326"/>
              <a:ext cx="697296" cy="556500"/>
            </a:xfrm>
            <a:custGeom>
              <a:avLst/>
              <a:gdLst>
                <a:gd name="T0" fmla="*/ 1222 w 1223"/>
                <a:gd name="T1" fmla="*/ 0 h 969"/>
                <a:gd name="T2" fmla="*/ 1222 w 1223"/>
                <a:gd name="T3" fmla="*/ 0 h 969"/>
                <a:gd name="T4" fmla="*/ 0 w 1223"/>
                <a:gd name="T5" fmla="*/ 186 h 969"/>
                <a:gd name="T6" fmla="*/ 0 w 1223"/>
                <a:gd name="T7" fmla="*/ 585 h 969"/>
                <a:gd name="T8" fmla="*/ 383 w 1223"/>
                <a:gd name="T9" fmla="*/ 968 h 969"/>
                <a:gd name="T10" fmla="*/ 388 w 1223"/>
                <a:gd name="T11" fmla="*/ 968 h 969"/>
                <a:gd name="T12" fmla="*/ 1222 w 1223"/>
                <a:gd name="T13" fmla="*/ 0 h 969"/>
              </a:gdLst>
              <a:ahLst/>
              <a:cxnLst>
                <a:cxn ang="0">
                  <a:pos x="T0" y="T1"/>
                </a:cxn>
                <a:cxn ang="0">
                  <a:pos x="T2" y="T3"/>
                </a:cxn>
                <a:cxn ang="0">
                  <a:pos x="T4" y="T5"/>
                </a:cxn>
                <a:cxn ang="0">
                  <a:pos x="T6" y="T7"/>
                </a:cxn>
                <a:cxn ang="0">
                  <a:pos x="T8" y="T9"/>
                </a:cxn>
                <a:cxn ang="0">
                  <a:pos x="T10" y="T11"/>
                </a:cxn>
                <a:cxn ang="0">
                  <a:pos x="T12" y="T13"/>
                </a:cxn>
              </a:cxnLst>
              <a:rect l="0" t="0" r="r" b="b"/>
              <a:pathLst>
                <a:path w="1223" h="969">
                  <a:moveTo>
                    <a:pt x="1222" y="0"/>
                  </a:moveTo>
                  <a:lnTo>
                    <a:pt x="1222" y="0"/>
                  </a:lnTo>
                  <a:cubicBezTo>
                    <a:pt x="0" y="186"/>
                    <a:pt x="0" y="186"/>
                    <a:pt x="0" y="186"/>
                  </a:cubicBezTo>
                  <a:cubicBezTo>
                    <a:pt x="0" y="585"/>
                    <a:pt x="0" y="585"/>
                    <a:pt x="0" y="585"/>
                  </a:cubicBezTo>
                  <a:cubicBezTo>
                    <a:pt x="383" y="968"/>
                    <a:pt x="383" y="968"/>
                    <a:pt x="383" y="968"/>
                  </a:cubicBezTo>
                  <a:cubicBezTo>
                    <a:pt x="388" y="968"/>
                    <a:pt x="388" y="968"/>
                    <a:pt x="388" y="968"/>
                  </a:cubicBezTo>
                  <a:cubicBezTo>
                    <a:pt x="1222" y="0"/>
                    <a:pt x="1222" y="0"/>
                    <a:pt x="1222" y="0"/>
                  </a:cubicBezTo>
                </a:path>
              </a:pathLst>
            </a:custGeom>
            <a:solidFill>
              <a:srgbClr val="C0BEB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13" name="Freeform 46"/>
            <p:cNvSpPr>
              <a:spLocks noChangeArrowheads="1"/>
            </p:cNvSpPr>
            <p:nvPr/>
          </p:nvSpPr>
          <p:spPr bwMode="auto">
            <a:xfrm>
              <a:off x="11230578" y="8836733"/>
              <a:ext cx="697295" cy="625245"/>
            </a:xfrm>
            <a:custGeom>
              <a:avLst/>
              <a:gdLst>
                <a:gd name="T0" fmla="*/ 864 w 1222"/>
                <a:gd name="T1" fmla="*/ 1091 h 1092"/>
                <a:gd name="T2" fmla="*/ 0 w 1222"/>
                <a:gd name="T3" fmla="*/ 331 h 1092"/>
                <a:gd name="T4" fmla="*/ 331 w 1222"/>
                <a:gd name="T5" fmla="*/ 0 h 1092"/>
                <a:gd name="T6" fmla="*/ 1221 w 1222"/>
                <a:gd name="T7" fmla="*/ 517 h 1092"/>
                <a:gd name="T8" fmla="*/ 864 w 1222"/>
                <a:gd name="T9" fmla="*/ 1091 h 1092"/>
              </a:gdLst>
              <a:ahLst/>
              <a:cxnLst>
                <a:cxn ang="0">
                  <a:pos x="T0" y="T1"/>
                </a:cxn>
                <a:cxn ang="0">
                  <a:pos x="T2" y="T3"/>
                </a:cxn>
                <a:cxn ang="0">
                  <a:pos x="T4" y="T5"/>
                </a:cxn>
                <a:cxn ang="0">
                  <a:pos x="T6" y="T7"/>
                </a:cxn>
                <a:cxn ang="0">
                  <a:pos x="T8" y="T9"/>
                </a:cxn>
              </a:cxnLst>
              <a:rect l="0" t="0" r="r" b="b"/>
              <a:pathLst>
                <a:path w="1222" h="1092">
                  <a:moveTo>
                    <a:pt x="864" y="1091"/>
                  </a:moveTo>
                  <a:lnTo>
                    <a:pt x="0" y="331"/>
                  </a:lnTo>
                  <a:lnTo>
                    <a:pt x="331" y="0"/>
                  </a:lnTo>
                  <a:lnTo>
                    <a:pt x="1221" y="517"/>
                  </a:lnTo>
                  <a:lnTo>
                    <a:pt x="864" y="1091"/>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14" name="Freeform 47"/>
            <p:cNvSpPr>
              <a:spLocks noChangeArrowheads="1"/>
            </p:cNvSpPr>
            <p:nvPr/>
          </p:nvSpPr>
          <p:spPr bwMode="auto">
            <a:xfrm>
              <a:off x="11927873" y="8836733"/>
              <a:ext cx="694023" cy="625245"/>
            </a:xfrm>
            <a:custGeom>
              <a:avLst/>
              <a:gdLst>
                <a:gd name="T0" fmla="*/ 352 w 1217"/>
                <a:gd name="T1" fmla="*/ 1091 h 1092"/>
                <a:gd name="T2" fmla="*/ 1216 w 1217"/>
                <a:gd name="T3" fmla="*/ 331 h 1092"/>
                <a:gd name="T4" fmla="*/ 890 w 1217"/>
                <a:gd name="T5" fmla="*/ 0 h 1092"/>
                <a:gd name="T6" fmla="*/ 0 w 1217"/>
                <a:gd name="T7" fmla="*/ 517 h 1092"/>
                <a:gd name="T8" fmla="*/ 352 w 1217"/>
                <a:gd name="T9" fmla="*/ 1091 h 1092"/>
              </a:gdLst>
              <a:ahLst/>
              <a:cxnLst>
                <a:cxn ang="0">
                  <a:pos x="T0" y="T1"/>
                </a:cxn>
                <a:cxn ang="0">
                  <a:pos x="T2" y="T3"/>
                </a:cxn>
                <a:cxn ang="0">
                  <a:pos x="T4" y="T5"/>
                </a:cxn>
                <a:cxn ang="0">
                  <a:pos x="T6" y="T7"/>
                </a:cxn>
                <a:cxn ang="0">
                  <a:pos x="T8" y="T9"/>
                </a:cxn>
              </a:cxnLst>
              <a:rect l="0" t="0" r="r" b="b"/>
              <a:pathLst>
                <a:path w="1217" h="1092">
                  <a:moveTo>
                    <a:pt x="352" y="1091"/>
                  </a:moveTo>
                  <a:lnTo>
                    <a:pt x="1216" y="331"/>
                  </a:lnTo>
                  <a:lnTo>
                    <a:pt x="890" y="0"/>
                  </a:lnTo>
                  <a:lnTo>
                    <a:pt x="0" y="517"/>
                  </a:lnTo>
                  <a:lnTo>
                    <a:pt x="352" y="1091"/>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15" name="Freeform 48"/>
            <p:cNvSpPr>
              <a:spLocks noChangeArrowheads="1"/>
            </p:cNvSpPr>
            <p:nvPr/>
          </p:nvSpPr>
          <p:spPr bwMode="auto">
            <a:xfrm>
              <a:off x="11734725" y="9288481"/>
              <a:ext cx="386295" cy="314258"/>
            </a:xfrm>
            <a:custGeom>
              <a:avLst/>
              <a:gdLst>
                <a:gd name="T0" fmla="*/ 166 w 673"/>
                <a:gd name="T1" fmla="*/ 549 h 550"/>
                <a:gd name="T2" fmla="*/ 0 w 673"/>
                <a:gd name="T3" fmla="*/ 275 h 550"/>
                <a:gd name="T4" fmla="*/ 166 w 673"/>
                <a:gd name="T5" fmla="*/ 0 h 550"/>
                <a:gd name="T6" fmla="*/ 501 w 673"/>
                <a:gd name="T7" fmla="*/ 0 h 550"/>
                <a:gd name="T8" fmla="*/ 672 w 673"/>
                <a:gd name="T9" fmla="*/ 275 h 550"/>
                <a:gd name="T10" fmla="*/ 501 w 673"/>
                <a:gd name="T11" fmla="*/ 549 h 550"/>
                <a:gd name="T12" fmla="*/ 166 w 673"/>
                <a:gd name="T13" fmla="*/ 549 h 550"/>
              </a:gdLst>
              <a:ahLst/>
              <a:cxnLst>
                <a:cxn ang="0">
                  <a:pos x="T0" y="T1"/>
                </a:cxn>
                <a:cxn ang="0">
                  <a:pos x="T2" y="T3"/>
                </a:cxn>
                <a:cxn ang="0">
                  <a:pos x="T4" y="T5"/>
                </a:cxn>
                <a:cxn ang="0">
                  <a:pos x="T6" y="T7"/>
                </a:cxn>
                <a:cxn ang="0">
                  <a:pos x="T8" y="T9"/>
                </a:cxn>
                <a:cxn ang="0">
                  <a:pos x="T10" y="T11"/>
                </a:cxn>
                <a:cxn ang="0">
                  <a:pos x="T12" y="T13"/>
                </a:cxn>
              </a:cxnLst>
              <a:rect l="0" t="0" r="r" b="b"/>
              <a:pathLst>
                <a:path w="673" h="550">
                  <a:moveTo>
                    <a:pt x="166" y="549"/>
                  </a:moveTo>
                  <a:lnTo>
                    <a:pt x="0" y="275"/>
                  </a:lnTo>
                  <a:lnTo>
                    <a:pt x="166" y="0"/>
                  </a:lnTo>
                  <a:lnTo>
                    <a:pt x="501" y="0"/>
                  </a:lnTo>
                  <a:lnTo>
                    <a:pt x="672" y="275"/>
                  </a:lnTo>
                  <a:lnTo>
                    <a:pt x="501" y="549"/>
                  </a:lnTo>
                  <a:lnTo>
                    <a:pt x="166" y="549"/>
                  </a:lnTo>
                </a:path>
              </a:pathLst>
            </a:custGeom>
            <a:solidFill>
              <a:srgbClr val="13131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16" name="Freeform 49"/>
            <p:cNvSpPr>
              <a:spLocks noChangeArrowheads="1"/>
            </p:cNvSpPr>
            <p:nvPr/>
          </p:nvSpPr>
          <p:spPr bwMode="auto">
            <a:xfrm>
              <a:off x="11931146" y="9288481"/>
              <a:ext cx="186600" cy="314258"/>
            </a:xfrm>
            <a:custGeom>
              <a:avLst/>
              <a:gdLst>
                <a:gd name="T0" fmla="*/ 160 w 327"/>
                <a:gd name="T1" fmla="*/ 0 h 550"/>
                <a:gd name="T2" fmla="*/ 0 w 327"/>
                <a:gd name="T3" fmla="*/ 0 h 550"/>
                <a:gd name="T4" fmla="*/ 0 w 327"/>
                <a:gd name="T5" fmla="*/ 549 h 550"/>
                <a:gd name="T6" fmla="*/ 160 w 327"/>
                <a:gd name="T7" fmla="*/ 549 h 550"/>
                <a:gd name="T8" fmla="*/ 326 w 327"/>
                <a:gd name="T9" fmla="*/ 275 h 550"/>
                <a:gd name="T10" fmla="*/ 160 w 327"/>
                <a:gd name="T11" fmla="*/ 0 h 550"/>
              </a:gdLst>
              <a:ahLst/>
              <a:cxnLst>
                <a:cxn ang="0">
                  <a:pos x="T0" y="T1"/>
                </a:cxn>
                <a:cxn ang="0">
                  <a:pos x="T2" y="T3"/>
                </a:cxn>
                <a:cxn ang="0">
                  <a:pos x="T4" y="T5"/>
                </a:cxn>
                <a:cxn ang="0">
                  <a:pos x="T6" y="T7"/>
                </a:cxn>
                <a:cxn ang="0">
                  <a:pos x="T8" y="T9"/>
                </a:cxn>
                <a:cxn ang="0">
                  <a:pos x="T10" y="T11"/>
                </a:cxn>
              </a:cxnLst>
              <a:rect l="0" t="0" r="r" b="b"/>
              <a:pathLst>
                <a:path w="327" h="550">
                  <a:moveTo>
                    <a:pt x="160" y="0"/>
                  </a:moveTo>
                  <a:lnTo>
                    <a:pt x="0" y="0"/>
                  </a:lnTo>
                  <a:lnTo>
                    <a:pt x="0" y="549"/>
                  </a:lnTo>
                  <a:lnTo>
                    <a:pt x="160" y="549"/>
                  </a:lnTo>
                  <a:lnTo>
                    <a:pt x="326" y="275"/>
                  </a:lnTo>
                  <a:lnTo>
                    <a:pt x="160" y="0"/>
                  </a:lnTo>
                </a:path>
              </a:pathLst>
            </a:custGeom>
            <a:solidFill>
              <a:srgbClr val="01010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17" name="Freeform 50"/>
            <p:cNvSpPr>
              <a:spLocks noChangeArrowheads="1"/>
            </p:cNvSpPr>
            <p:nvPr/>
          </p:nvSpPr>
          <p:spPr bwMode="auto">
            <a:xfrm>
              <a:off x="11744546" y="9602740"/>
              <a:ext cx="363380" cy="1604031"/>
            </a:xfrm>
            <a:custGeom>
              <a:avLst/>
              <a:gdLst>
                <a:gd name="T0" fmla="*/ 636 w 637"/>
                <a:gd name="T1" fmla="*/ 2810 h 2811"/>
                <a:gd name="T2" fmla="*/ 485 w 637"/>
                <a:gd name="T3" fmla="*/ 0 h 2811"/>
                <a:gd name="T4" fmla="*/ 150 w 637"/>
                <a:gd name="T5" fmla="*/ 0 h 2811"/>
                <a:gd name="T6" fmla="*/ 0 w 637"/>
                <a:gd name="T7" fmla="*/ 2810 h 2811"/>
                <a:gd name="T8" fmla="*/ 636 w 637"/>
                <a:gd name="T9" fmla="*/ 2810 h 2811"/>
              </a:gdLst>
              <a:ahLst/>
              <a:cxnLst>
                <a:cxn ang="0">
                  <a:pos x="T0" y="T1"/>
                </a:cxn>
                <a:cxn ang="0">
                  <a:pos x="T2" y="T3"/>
                </a:cxn>
                <a:cxn ang="0">
                  <a:pos x="T4" y="T5"/>
                </a:cxn>
                <a:cxn ang="0">
                  <a:pos x="T6" y="T7"/>
                </a:cxn>
                <a:cxn ang="0">
                  <a:pos x="T8" y="T9"/>
                </a:cxn>
              </a:cxnLst>
              <a:rect l="0" t="0" r="r" b="b"/>
              <a:pathLst>
                <a:path w="637" h="2811">
                  <a:moveTo>
                    <a:pt x="636" y="2810"/>
                  </a:moveTo>
                  <a:lnTo>
                    <a:pt x="485" y="0"/>
                  </a:lnTo>
                  <a:lnTo>
                    <a:pt x="150" y="0"/>
                  </a:lnTo>
                  <a:lnTo>
                    <a:pt x="0" y="2810"/>
                  </a:lnTo>
                  <a:lnTo>
                    <a:pt x="636" y="2810"/>
                  </a:lnTo>
                </a:path>
              </a:pathLst>
            </a:custGeom>
            <a:solidFill>
              <a:srgbClr val="23232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18" name="Freeform 51"/>
            <p:cNvSpPr>
              <a:spLocks noChangeArrowheads="1"/>
            </p:cNvSpPr>
            <p:nvPr/>
          </p:nvSpPr>
          <p:spPr bwMode="auto">
            <a:xfrm>
              <a:off x="11931146" y="9602740"/>
              <a:ext cx="176780" cy="1604031"/>
            </a:xfrm>
            <a:custGeom>
              <a:avLst/>
              <a:gdLst>
                <a:gd name="T0" fmla="*/ 0 w 312"/>
                <a:gd name="T1" fmla="*/ 2810 h 2811"/>
                <a:gd name="T2" fmla="*/ 311 w 312"/>
                <a:gd name="T3" fmla="*/ 2810 h 2811"/>
                <a:gd name="T4" fmla="*/ 160 w 312"/>
                <a:gd name="T5" fmla="*/ 0 h 2811"/>
                <a:gd name="T6" fmla="*/ 0 w 312"/>
                <a:gd name="T7" fmla="*/ 0 h 2811"/>
                <a:gd name="T8" fmla="*/ 0 w 312"/>
                <a:gd name="T9" fmla="*/ 2810 h 2811"/>
              </a:gdLst>
              <a:ahLst/>
              <a:cxnLst>
                <a:cxn ang="0">
                  <a:pos x="T0" y="T1"/>
                </a:cxn>
                <a:cxn ang="0">
                  <a:pos x="T2" y="T3"/>
                </a:cxn>
                <a:cxn ang="0">
                  <a:pos x="T4" y="T5"/>
                </a:cxn>
                <a:cxn ang="0">
                  <a:pos x="T6" y="T7"/>
                </a:cxn>
                <a:cxn ang="0">
                  <a:pos x="T8" y="T9"/>
                </a:cxn>
              </a:cxnLst>
              <a:rect l="0" t="0" r="r" b="b"/>
              <a:pathLst>
                <a:path w="312" h="2811">
                  <a:moveTo>
                    <a:pt x="0" y="2810"/>
                  </a:moveTo>
                  <a:lnTo>
                    <a:pt x="311" y="2810"/>
                  </a:lnTo>
                  <a:lnTo>
                    <a:pt x="160" y="0"/>
                  </a:lnTo>
                  <a:lnTo>
                    <a:pt x="0" y="0"/>
                  </a:lnTo>
                  <a:lnTo>
                    <a:pt x="0" y="2810"/>
                  </a:lnTo>
                </a:path>
              </a:pathLst>
            </a:custGeom>
            <a:solidFill>
              <a:srgbClr val="13131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19" name="Freeform 52"/>
            <p:cNvSpPr>
              <a:spLocks noChangeArrowheads="1"/>
            </p:cNvSpPr>
            <p:nvPr/>
          </p:nvSpPr>
          <p:spPr bwMode="auto">
            <a:xfrm>
              <a:off x="9829438" y="9013505"/>
              <a:ext cx="2098432" cy="2203086"/>
            </a:xfrm>
            <a:custGeom>
              <a:avLst/>
              <a:gdLst>
                <a:gd name="T0" fmla="*/ 3673 w 3674"/>
                <a:gd name="T1" fmla="*/ 3855 h 3856"/>
                <a:gd name="T2" fmla="*/ 3673 w 3674"/>
                <a:gd name="T3" fmla="*/ 3855 h 3856"/>
                <a:gd name="T4" fmla="*/ 3673 w 3674"/>
                <a:gd name="T5" fmla="*/ 3855 h 3856"/>
                <a:gd name="T6" fmla="*/ 3673 w 3674"/>
                <a:gd name="T7" fmla="*/ 3757 h 3856"/>
                <a:gd name="T8" fmla="*/ 3673 w 3674"/>
                <a:gd name="T9" fmla="*/ 3767 h 3856"/>
                <a:gd name="T10" fmla="*/ 2473 w 3674"/>
                <a:gd name="T11" fmla="*/ 11 h 3856"/>
                <a:gd name="T12" fmla="*/ 2452 w 3674"/>
                <a:gd name="T13" fmla="*/ 0 h 3856"/>
                <a:gd name="T14" fmla="*/ 2447 w 3674"/>
                <a:gd name="T15" fmla="*/ 0 h 3856"/>
                <a:gd name="T16" fmla="*/ 1831 w 3674"/>
                <a:gd name="T17" fmla="*/ 156 h 3856"/>
                <a:gd name="T18" fmla="*/ 1180 w 3674"/>
                <a:gd name="T19" fmla="*/ 316 h 3856"/>
                <a:gd name="T20" fmla="*/ 341 w 3674"/>
                <a:gd name="T21" fmla="*/ 1020 h 3856"/>
                <a:gd name="T22" fmla="*/ 0 w 3674"/>
                <a:gd name="T23" fmla="*/ 3855 h 3856"/>
                <a:gd name="T24" fmla="*/ 3673 w 3674"/>
                <a:gd name="T25" fmla="*/ 3855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74" h="3856">
                  <a:moveTo>
                    <a:pt x="3673" y="3855"/>
                  </a:moveTo>
                  <a:lnTo>
                    <a:pt x="3673" y="3855"/>
                  </a:lnTo>
                  <a:lnTo>
                    <a:pt x="3673" y="3855"/>
                  </a:lnTo>
                  <a:cubicBezTo>
                    <a:pt x="3673" y="3757"/>
                    <a:pt x="3673" y="3757"/>
                    <a:pt x="3673" y="3757"/>
                  </a:cubicBezTo>
                  <a:cubicBezTo>
                    <a:pt x="3673" y="3767"/>
                    <a:pt x="3673" y="3767"/>
                    <a:pt x="3673" y="3767"/>
                  </a:cubicBezTo>
                  <a:cubicBezTo>
                    <a:pt x="2473" y="11"/>
                    <a:pt x="2473" y="11"/>
                    <a:pt x="2473" y="11"/>
                  </a:cubicBezTo>
                  <a:cubicBezTo>
                    <a:pt x="2468" y="6"/>
                    <a:pt x="2462" y="0"/>
                    <a:pt x="2452" y="0"/>
                  </a:cubicBezTo>
                  <a:cubicBezTo>
                    <a:pt x="2452" y="0"/>
                    <a:pt x="2452" y="0"/>
                    <a:pt x="2447" y="0"/>
                  </a:cubicBezTo>
                  <a:cubicBezTo>
                    <a:pt x="2281" y="42"/>
                    <a:pt x="2054" y="98"/>
                    <a:pt x="1831" y="156"/>
                  </a:cubicBezTo>
                  <a:cubicBezTo>
                    <a:pt x="1562" y="223"/>
                    <a:pt x="1309" y="285"/>
                    <a:pt x="1180" y="316"/>
                  </a:cubicBezTo>
                  <a:cubicBezTo>
                    <a:pt x="729" y="419"/>
                    <a:pt x="372" y="725"/>
                    <a:pt x="341" y="1020"/>
                  </a:cubicBezTo>
                  <a:cubicBezTo>
                    <a:pt x="0" y="3855"/>
                    <a:pt x="0" y="3855"/>
                    <a:pt x="0" y="3855"/>
                  </a:cubicBezTo>
                  <a:lnTo>
                    <a:pt x="3673" y="3855"/>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20" name="Freeform 53"/>
            <p:cNvSpPr>
              <a:spLocks noChangeArrowheads="1"/>
            </p:cNvSpPr>
            <p:nvPr/>
          </p:nvSpPr>
          <p:spPr bwMode="auto">
            <a:xfrm>
              <a:off x="11931146" y="9013505"/>
              <a:ext cx="2095159" cy="2203086"/>
            </a:xfrm>
            <a:custGeom>
              <a:avLst/>
              <a:gdLst>
                <a:gd name="T0" fmla="*/ 3663 w 3664"/>
                <a:gd name="T1" fmla="*/ 3855 h 3856"/>
                <a:gd name="T2" fmla="*/ 3663 w 3664"/>
                <a:gd name="T3" fmla="*/ 3855 h 3856"/>
                <a:gd name="T4" fmla="*/ 3321 w 3664"/>
                <a:gd name="T5" fmla="*/ 1024 h 3856"/>
                <a:gd name="T6" fmla="*/ 2483 w 3664"/>
                <a:gd name="T7" fmla="*/ 316 h 3856"/>
                <a:gd name="T8" fmla="*/ 1211 w 3664"/>
                <a:gd name="T9" fmla="*/ 0 h 3856"/>
                <a:gd name="T10" fmla="*/ 1205 w 3664"/>
                <a:gd name="T11" fmla="*/ 0 h 3856"/>
                <a:gd name="T12" fmla="*/ 1190 w 3664"/>
                <a:gd name="T13" fmla="*/ 11 h 3856"/>
                <a:gd name="T14" fmla="*/ 0 w 3664"/>
                <a:gd name="T15" fmla="*/ 3736 h 3856"/>
                <a:gd name="T16" fmla="*/ 0 w 3664"/>
                <a:gd name="T17" fmla="*/ 3855 h 3856"/>
                <a:gd name="T18" fmla="*/ 0 w 3664"/>
                <a:gd name="T19" fmla="*/ 3855 h 3856"/>
                <a:gd name="T20" fmla="*/ 3663 w 3664"/>
                <a:gd name="T21" fmla="*/ 3855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4" h="3856">
                  <a:moveTo>
                    <a:pt x="3663" y="3855"/>
                  </a:moveTo>
                  <a:lnTo>
                    <a:pt x="3663" y="3855"/>
                  </a:lnTo>
                  <a:cubicBezTo>
                    <a:pt x="3321" y="1024"/>
                    <a:pt x="3321" y="1024"/>
                    <a:pt x="3321" y="1024"/>
                  </a:cubicBezTo>
                  <a:cubicBezTo>
                    <a:pt x="3290" y="725"/>
                    <a:pt x="2933" y="419"/>
                    <a:pt x="2483" y="316"/>
                  </a:cubicBezTo>
                  <a:cubicBezTo>
                    <a:pt x="2250" y="259"/>
                    <a:pt x="1221" y="0"/>
                    <a:pt x="1211" y="0"/>
                  </a:cubicBezTo>
                  <a:cubicBezTo>
                    <a:pt x="1211" y="0"/>
                    <a:pt x="1211" y="0"/>
                    <a:pt x="1205" y="0"/>
                  </a:cubicBezTo>
                  <a:cubicBezTo>
                    <a:pt x="1200" y="0"/>
                    <a:pt x="1190" y="6"/>
                    <a:pt x="1190" y="11"/>
                  </a:cubicBezTo>
                  <a:cubicBezTo>
                    <a:pt x="0" y="3736"/>
                    <a:pt x="0" y="3736"/>
                    <a:pt x="0" y="3736"/>
                  </a:cubicBezTo>
                  <a:cubicBezTo>
                    <a:pt x="0" y="3855"/>
                    <a:pt x="0" y="3855"/>
                    <a:pt x="0" y="3855"/>
                  </a:cubicBezTo>
                  <a:lnTo>
                    <a:pt x="0" y="3855"/>
                  </a:lnTo>
                  <a:lnTo>
                    <a:pt x="3663" y="3855"/>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grpSp>
          <p:nvGrpSpPr>
            <p:cNvPr id="21" name="Group 94"/>
            <p:cNvGrpSpPr/>
            <p:nvPr/>
          </p:nvGrpSpPr>
          <p:grpSpPr>
            <a:xfrm>
              <a:off x="10991597" y="9013505"/>
              <a:ext cx="1866003" cy="2203086"/>
              <a:chOff x="11003802" y="9090394"/>
              <a:chExt cx="2412373" cy="2848155"/>
            </a:xfrm>
            <a:solidFill>
              <a:schemeClr val="tx2"/>
            </a:solidFill>
          </p:grpSpPr>
          <p:sp>
            <p:nvSpPr>
              <p:cNvPr id="46" name="Freeform 54"/>
              <p:cNvSpPr>
                <a:spLocks noChangeArrowheads="1"/>
              </p:cNvSpPr>
              <p:nvPr/>
            </p:nvSpPr>
            <p:spPr bwMode="auto">
              <a:xfrm>
                <a:off x="11003802" y="9090394"/>
                <a:ext cx="1210419" cy="2848155"/>
              </a:xfrm>
              <a:custGeom>
                <a:avLst/>
                <a:gdLst>
                  <a:gd name="T0" fmla="*/ 1640 w 1641"/>
                  <a:gd name="T1" fmla="*/ 3767 h 3856"/>
                  <a:gd name="T2" fmla="*/ 1640 w 1641"/>
                  <a:gd name="T3" fmla="*/ 3767 h 3856"/>
                  <a:gd name="T4" fmla="*/ 440 w 1641"/>
                  <a:gd name="T5" fmla="*/ 11 h 3856"/>
                  <a:gd name="T6" fmla="*/ 419 w 1641"/>
                  <a:gd name="T7" fmla="*/ 0 h 3856"/>
                  <a:gd name="T8" fmla="*/ 414 w 1641"/>
                  <a:gd name="T9" fmla="*/ 0 h 3856"/>
                  <a:gd name="T10" fmla="*/ 83 w 1641"/>
                  <a:gd name="T11" fmla="*/ 83 h 3856"/>
                  <a:gd name="T12" fmla="*/ 0 w 1641"/>
                  <a:gd name="T13" fmla="*/ 658 h 3856"/>
                  <a:gd name="T14" fmla="*/ 275 w 1641"/>
                  <a:gd name="T15" fmla="*/ 932 h 3856"/>
                  <a:gd name="T16" fmla="*/ 57 w 1641"/>
                  <a:gd name="T17" fmla="*/ 1149 h 3856"/>
                  <a:gd name="T18" fmla="*/ 1262 w 1641"/>
                  <a:gd name="T19" fmla="*/ 3855 h 3856"/>
                  <a:gd name="T20" fmla="*/ 1640 w 1641"/>
                  <a:gd name="T21" fmla="*/ 3855 h 3856"/>
                  <a:gd name="T22" fmla="*/ 1640 w 1641"/>
                  <a:gd name="T23" fmla="*/ 3767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1" h="3856">
                    <a:moveTo>
                      <a:pt x="1640" y="3767"/>
                    </a:moveTo>
                    <a:lnTo>
                      <a:pt x="1640" y="3767"/>
                    </a:lnTo>
                    <a:cubicBezTo>
                      <a:pt x="440" y="11"/>
                      <a:pt x="440" y="11"/>
                      <a:pt x="440" y="11"/>
                    </a:cubicBezTo>
                    <a:cubicBezTo>
                      <a:pt x="435" y="6"/>
                      <a:pt x="429" y="0"/>
                      <a:pt x="419" y="0"/>
                    </a:cubicBezTo>
                    <a:cubicBezTo>
                      <a:pt x="419" y="0"/>
                      <a:pt x="419" y="0"/>
                      <a:pt x="414" y="0"/>
                    </a:cubicBezTo>
                    <a:cubicBezTo>
                      <a:pt x="321" y="21"/>
                      <a:pt x="207" y="52"/>
                      <a:pt x="83" y="83"/>
                    </a:cubicBezTo>
                    <a:cubicBezTo>
                      <a:pt x="0" y="658"/>
                      <a:pt x="0" y="658"/>
                      <a:pt x="0" y="658"/>
                    </a:cubicBezTo>
                    <a:cubicBezTo>
                      <a:pt x="275" y="932"/>
                      <a:pt x="275" y="932"/>
                      <a:pt x="275" y="932"/>
                    </a:cubicBezTo>
                    <a:cubicBezTo>
                      <a:pt x="57" y="1149"/>
                      <a:pt x="57" y="1149"/>
                      <a:pt x="57" y="1149"/>
                    </a:cubicBezTo>
                    <a:cubicBezTo>
                      <a:pt x="1262" y="3855"/>
                      <a:pt x="1262" y="3855"/>
                      <a:pt x="1262" y="3855"/>
                    </a:cubicBezTo>
                    <a:cubicBezTo>
                      <a:pt x="1640" y="3855"/>
                      <a:pt x="1640" y="3855"/>
                      <a:pt x="1640" y="3855"/>
                    </a:cubicBezTo>
                    <a:lnTo>
                      <a:pt x="1640" y="3767"/>
                    </a:lnTo>
                  </a:path>
                </a:pathLst>
              </a:custGeom>
              <a:grpFill/>
              <a:ln>
                <a:noFill/>
              </a:ln>
              <a:effec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47" name="Freeform 55"/>
              <p:cNvSpPr>
                <a:spLocks noChangeArrowheads="1"/>
              </p:cNvSpPr>
              <p:nvPr/>
            </p:nvSpPr>
            <p:spPr bwMode="auto">
              <a:xfrm>
                <a:off x="12214221" y="9090394"/>
                <a:ext cx="1201954" cy="2848155"/>
              </a:xfrm>
              <a:custGeom>
                <a:avLst/>
                <a:gdLst>
                  <a:gd name="T0" fmla="*/ 1351 w 1625"/>
                  <a:gd name="T1" fmla="*/ 932 h 3856"/>
                  <a:gd name="T2" fmla="*/ 1351 w 1625"/>
                  <a:gd name="T3" fmla="*/ 932 h 3856"/>
                  <a:gd name="T4" fmla="*/ 1624 w 1625"/>
                  <a:gd name="T5" fmla="*/ 658 h 3856"/>
                  <a:gd name="T6" fmla="*/ 1542 w 1625"/>
                  <a:gd name="T7" fmla="*/ 78 h 3856"/>
                  <a:gd name="T8" fmla="*/ 1222 w 1625"/>
                  <a:gd name="T9" fmla="*/ 0 h 3856"/>
                  <a:gd name="T10" fmla="*/ 1216 w 1625"/>
                  <a:gd name="T11" fmla="*/ 0 h 3856"/>
                  <a:gd name="T12" fmla="*/ 1201 w 1625"/>
                  <a:gd name="T13" fmla="*/ 16 h 3856"/>
                  <a:gd name="T14" fmla="*/ 0 w 1625"/>
                  <a:gd name="T15" fmla="*/ 3767 h 3856"/>
                  <a:gd name="T16" fmla="*/ 0 w 1625"/>
                  <a:gd name="T17" fmla="*/ 3855 h 3856"/>
                  <a:gd name="T18" fmla="*/ 378 w 1625"/>
                  <a:gd name="T19" fmla="*/ 3855 h 3856"/>
                  <a:gd name="T20" fmla="*/ 1578 w 1625"/>
                  <a:gd name="T21" fmla="*/ 1159 h 3856"/>
                  <a:gd name="T22" fmla="*/ 1351 w 1625"/>
                  <a:gd name="T23" fmla="*/ 932 h 3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5" h="3856">
                    <a:moveTo>
                      <a:pt x="1351" y="932"/>
                    </a:moveTo>
                    <a:lnTo>
                      <a:pt x="1351" y="932"/>
                    </a:lnTo>
                    <a:cubicBezTo>
                      <a:pt x="1624" y="658"/>
                      <a:pt x="1624" y="658"/>
                      <a:pt x="1624" y="658"/>
                    </a:cubicBezTo>
                    <a:cubicBezTo>
                      <a:pt x="1542" y="78"/>
                      <a:pt x="1542" y="78"/>
                      <a:pt x="1542" y="78"/>
                    </a:cubicBezTo>
                    <a:cubicBezTo>
                      <a:pt x="1361" y="31"/>
                      <a:pt x="1226" y="0"/>
                      <a:pt x="1222" y="0"/>
                    </a:cubicBezTo>
                    <a:cubicBezTo>
                      <a:pt x="1222" y="0"/>
                      <a:pt x="1222" y="0"/>
                      <a:pt x="1216" y="0"/>
                    </a:cubicBezTo>
                    <a:cubicBezTo>
                      <a:pt x="1211" y="0"/>
                      <a:pt x="1201" y="6"/>
                      <a:pt x="1201" y="16"/>
                    </a:cubicBezTo>
                    <a:cubicBezTo>
                      <a:pt x="0" y="3767"/>
                      <a:pt x="0" y="3767"/>
                      <a:pt x="0" y="3767"/>
                    </a:cubicBezTo>
                    <a:cubicBezTo>
                      <a:pt x="0" y="3855"/>
                      <a:pt x="0" y="3855"/>
                      <a:pt x="0" y="3855"/>
                    </a:cubicBezTo>
                    <a:cubicBezTo>
                      <a:pt x="378" y="3855"/>
                      <a:pt x="378" y="3855"/>
                      <a:pt x="378" y="3855"/>
                    </a:cubicBezTo>
                    <a:cubicBezTo>
                      <a:pt x="1578" y="1159"/>
                      <a:pt x="1578" y="1159"/>
                      <a:pt x="1578" y="1159"/>
                    </a:cubicBezTo>
                    <a:lnTo>
                      <a:pt x="1351" y="932"/>
                    </a:lnTo>
                  </a:path>
                </a:pathLst>
              </a:custGeom>
              <a:grpFill/>
              <a:ln>
                <a:noFill/>
              </a:ln>
              <a:effec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grpSp>
        <p:sp>
          <p:nvSpPr>
            <p:cNvPr id="22" name="Freeform 56"/>
            <p:cNvSpPr>
              <a:spLocks noChangeArrowheads="1"/>
            </p:cNvSpPr>
            <p:nvPr/>
          </p:nvSpPr>
          <p:spPr bwMode="auto">
            <a:xfrm>
              <a:off x="10523461" y="10489867"/>
              <a:ext cx="294633" cy="726724"/>
            </a:xfrm>
            <a:custGeom>
              <a:avLst/>
              <a:gdLst>
                <a:gd name="T0" fmla="*/ 99 w 514"/>
                <a:gd name="T1" fmla="*/ 1273 h 1274"/>
                <a:gd name="T2" fmla="*/ 0 w 514"/>
                <a:gd name="T3" fmla="*/ 0 h 1274"/>
                <a:gd name="T4" fmla="*/ 513 w 514"/>
                <a:gd name="T5" fmla="*/ 1273 h 1274"/>
                <a:gd name="T6" fmla="*/ 99 w 514"/>
                <a:gd name="T7" fmla="*/ 1273 h 1274"/>
              </a:gdLst>
              <a:ahLst/>
              <a:cxnLst>
                <a:cxn ang="0">
                  <a:pos x="T0" y="T1"/>
                </a:cxn>
                <a:cxn ang="0">
                  <a:pos x="T2" y="T3"/>
                </a:cxn>
                <a:cxn ang="0">
                  <a:pos x="T4" y="T5"/>
                </a:cxn>
                <a:cxn ang="0">
                  <a:pos x="T6" y="T7"/>
                </a:cxn>
              </a:cxnLst>
              <a:rect l="0" t="0" r="r" b="b"/>
              <a:pathLst>
                <a:path w="514" h="1274">
                  <a:moveTo>
                    <a:pt x="99" y="1273"/>
                  </a:moveTo>
                  <a:lnTo>
                    <a:pt x="0" y="0"/>
                  </a:lnTo>
                  <a:lnTo>
                    <a:pt x="513" y="1273"/>
                  </a:lnTo>
                  <a:lnTo>
                    <a:pt x="99" y="1273"/>
                  </a:lnTo>
                </a:path>
              </a:pathLst>
            </a:custGeom>
            <a:solidFill>
              <a:srgbClr val="13131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23" name="Freeform 57"/>
            <p:cNvSpPr>
              <a:spLocks noChangeArrowheads="1"/>
            </p:cNvSpPr>
            <p:nvPr/>
          </p:nvSpPr>
          <p:spPr bwMode="auto">
            <a:xfrm>
              <a:off x="13004916" y="10489867"/>
              <a:ext cx="297905" cy="726724"/>
            </a:xfrm>
            <a:custGeom>
              <a:avLst/>
              <a:gdLst>
                <a:gd name="T0" fmla="*/ 420 w 519"/>
                <a:gd name="T1" fmla="*/ 1273 h 1274"/>
                <a:gd name="T2" fmla="*/ 518 w 519"/>
                <a:gd name="T3" fmla="*/ 0 h 1274"/>
                <a:gd name="T4" fmla="*/ 0 w 519"/>
                <a:gd name="T5" fmla="*/ 1273 h 1274"/>
                <a:gd name="T6" fmla="*/ 420 w 519"/>
                <a:gd name="T7" fmla="*/ 1273 h 1274"/>
              </a:gdLst>
              <a:ahLst/>
              <a:cxnLst>
                <a:cxn ang="0">
                  <a:pos x="T0" y="T1"/>
                </a:cxn>
                <a:cxn ang="0">
                  <a:pos x="T2" y="T3"/>
                </a:cxn>
                <a:cxn ang="0">
                  <a:pos x="T4" y="T5"/>
                </a:cxn>
                <a:cxn ang="0">
                  <a:pos x="T6" y="T7"/>
                </a:cxn>
              </a:cxnLst>
              <a:rect l="0" t="0" r="r" b="b"/>
              <a:pathLst>
                <a:path w="519" h="1274">
                  <a:moveTo>
                    <a:pt x="420" y="1273"/>
                  </a:moveTo>
                  <a:lnTo>
                    <a:pt x="518" y="0"/>
                  </a:lnTo>
                  <a:lnTo>
                    <a:pt x="0" y="1273"/>
                  </a:lnTo>
                  <a:lnTo>
                    <a:pt x="420" y="1273"/>
                  </a:lnTo>
                </a:path>
              </a:pathLst>
            </a:custGeom>
            <a:solidFill>
              <a:srgbClr val="01010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24" name="Freeform 58"/>
            <p:cNvSpPr>
              <a:spLocks noChangeArrowheads="1"/>
            </p:cNvSpPr>
            <p:nvPr/>
          </p:nvSpPr>
          <p:spPr bwMode="auto">
            <a:xfrm>
              <a:off x="12428747" y="10696099"/>
              <a:ext cx="697295" cy="121122"/>
            </a:xfrm>
            <a:custGeom>
              <a:avLst/>
              <a:gdLst>
                <a:gd name="T0" fmla="*/ 1221 w 1222"/>
                <a:gd name="T1" fmla="*/ 207 h 208"/>
                <a:gd name="T2" fmla="*/ 0 w 1222"/>
                <a:gd name="T3" fmla="*/ 207 h 208"/>
                <a:gd name="T4" fmla="*/ 0 w 1222"/>
                <a:gd name="T5" fmla="*/ 0 h 208"/>
                <a:gd name="T6" fmla="*/ 1221 w 1222"/>
                <a:gd name="T7" fmla="*/ 0 h 208"/>
                <a:gd name="T8" fmla="*/ 1221 w 1222"/>
                <a:gd name="T9" fmla="*/ 207 h 208"/>
              </a:gdLst>
              <a:ahLst/>
              <a:cxnLst>
                <a:cxn ang="0">
                  <a:pos x="T0" y="T1"/>
                </a:cxn>
                <a:cxn ang="0">
                  <a:pos x="T2" y="T3"/>
                </a:cxn>
                <a:cxn ang="0">
                  <a:pos x="T4" y="T5"/>
                </a:cxn>
                <a:cxn ang="0">
                  <a:pos x="T6" y="T7"/>
                </a:cxn>
                <a:cxn ang="0">
                  <a:pos x="T8" y="T9"/>
                </a:cxn>
              </a:cxnLst>
              <a:rect l="0" t="0" r="r" b="b"/>
              <a:pathLst>
                <a:path w="1222" h="208">
                  <a:moveTo>
                    <a:pt x="1221" y="207"/>
                  </a:moveTo>
                  <a:lnTo>
                    <a:pt x="0" y="207"/>
                  </a:lnTo>
                  <a:lnTo>
                    <a:pt x="0" y="0"/>
                  </a:lnTo>
                  <a:lnTo>
                    <a:pt x="1221" y="0"/>
                  </a:lnTo>
                  <a:lnTo>
                    <a:pt x="1221" y="207"/>
                  </a:lnTo>
                </a:path>
              </a:pathLst>
            </a:custGeom>
            <a:solidFill>
              <a:srgbClr val="01010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25" name="Freeform 59"/>
            <p:cNvSpPr>
              <a:spLocks noChangeArrowheads="1"/>
            </p:cNvSpPr>
            <p:nvPr/>
          </p:nvSpPr>
          <p:spPr bwMode="auto">
            <a:xfrm>
              <a:off x="11417176" y="8836733"/>
              <a:ext cx="1018118" cy="294618"/>
            </a:xfrm>
            <a:custGeom>
              <a:avLst/>
              <a:gdLst>
                <a:gd name="T0" fmla="*/ 890 w 1781"/>
                <a:gd name="T1" fmla="*/ 517 h 518"/>
                <a:gd name="T2" fmla="*/ 0 w 1781"/>
                <a:gd name="T3" fmla="*/ 0 h 518"/>
                <a:gd name="T4" fmla="*/ 1780 w 1781"/>
                <a:gd name="T5" fmla="*/ 0 h 518"/>
                <a:gd name="T6" fmla="*/ 890 w 1781"/>
                <a:gd name="T7" fmla="*/ 517 h 518"/>
              </a:gdLst>
              <a:ahLst/>
              <a:cxnLst>
                <a:cxn ang="0">
                  <a:pos x="T0" y="T1"/>
                </a:cxn>
                <a:cxn ang="0">
                  <a:pos x="T2" y="T3"/>
                </a:cxn>
                <a:cxn ang="0">
                  <a:pos x="T4" y="T5"/>
                </a:cxn>
                <a:cxn ang="0">
                  <a:pos x="T6" y="T7"/>
                </a:cxn>
              </a:cxnLst>
              <a:rect l="0" t="0" r="r" b="b"/>
              <a:pathLst>
                <a:path w="1781" h="518">
                  <a:moveTo>
                    <a:pt x="890" y="517"/>
                  </a:moveTo>
                  <a:lnTo>
                    <a:pt x="0" y="0"/>
                  </a:lnTo>
                  <a:lnTo>
                    <a:pt x="1780" y="0"/>
                  </a:lnTo>
                  <a:lnTo>
                    <a:pt x="890" y="517"/>
                  </a:lnTo>
                </a:path>
              </a:pathLst>
            </a:custGeom>
            <a:solidFill>
              <a:srgbClr val="B3B3B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26" name="Freeform 60"/>
            <p:cNvSpPr>
              <a:spLocks noChangeArrowheads="1"/>
            </p:cNvSpPr>
            <p:nvPr/>
          </p:nvSpPr>
          <p:spPr bwMode="auto">
            <a:xfrm>
              <a:off x="11034156" y="6519074"/>
              <a:ext cx="1793981" cy="2186718"/>
            </a:xfrm>
            <a:custGeom>
              <a:avLst/>
              <a:gdLst>
                <a:gd name="T0" fmla="*/ 2950 w 3142"/>
                <a:gd name="T1" fmla="*/ 1748 h 3829"/>
                <a:gd name="T2" fmla="*/ 2950 w 3142"/>
                <a:gd name="T3" fmla="*/ 1748 h 3829"/>
                <a:gd name="T4" fmla="*/ 1568 w 3142"/>
                <a:gd name="T5" fmla="*/ 0 h 3829"/>
                <a:gd name="T6" fmla="*/ 192 w 3142"/>
                <a:gd name="T7" fmla="*/ 1748 h 3829"/>
                <a:gd name="T8" fmla="*/ 560 w 3142"/>
                <a:gd name="T9" fmla="*/ 2437 h 3829"/>
                <a:gd name="T10" fmla="*/ 1191 w 3142"/>
                <a:gd name="T11" fmla="*/ 3823 h 3829"/>
                <a:gd name="T12" fmla="*/ 1951 w 3142"/>
                <a:gd name="T13" fmla="*/ 3828 h 3829"/>
                <a:gd name="T14" fmla="*/ 2531 w 3142"/>
                <a:gd name="T15" fmla="*/ 2488 h 3829"/>
                <a:gd name="T16" fmla="*/ 2950 w 3142"/>
                <a:gd name="T17" fmla="*/ 1748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2" h="3829">
                  <a:moveTo>
                    <a:pt x="2950" y="1748"/>
                  </a:moveTo>
                  <a:lnTo>
                    <a:pt x="2950" y="1748"/>
                  </a:lnTo>
                  <a:cubicBezTo>
                    <a:pt x="3141" y="890"/>
                    <a:pt x="2546" y="0"/>
                    <a:pt x="1568" y="0"/>
                  </a:cubicBezTo>
                  <a:cubicBezTo>
                    <a:pt x="596" y="0"/>
                    <a:pt x="0" y="890"/>
                    <a:pt x="192" y="1748"/>
                  </a:cubicBezTo>
                  <a:cubicBezTo>
                    <a:pt x="249" y="2023"/>
                    <a:pt x="389" y="2256"/>
                    <a:pt x="560" y="2437"/>
                  </a:cubicBezTo>
                  <a:cubicBezTo>
                    <a:pt x="1077" y="2980"/>
                    <a:pt x="1191" y="3823"/>
                    <a:pt x="1191" y="3823"/>
                  </a:cubicBezTo>
                  <a:cubicBezTo>
                    <a:pt x="1951" y="3828"/>
                    <a:pt x="1951" y="3828"/>
                    <a:pt x="1951" y="3828"/>
                  </a:cubicBezTo>
                  <a:cubicBezTo>
                    <a:pt x="1951" y="3828"/>
                    <a:pt x="1982" y="3057"/>
                    <a:pt x="2531" y="2488"/>
                  </a:cubicBezTo>
                  <a:cubicBezTo>
                    <a:pt x="2717" y="2291"/>
                    <a:pt x="2883" y="2048"/>
                    <a:pt x="2950" y="1748"/>
                  </a:cubicBezTo>
                </a:path>
              </a:pathLst>
            </a:custGeom>
            <a:solidFill>
              <a:srgbClr val="FDB81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27" name="Freeform 61"/>
            <p:cNvSpPr>
              <a:spLocks noChangeArrowheads="1"/>
            </p:cNvSpPr>
            <p:nvPr/>
          </p:nvSpPr>
          <p:spPr bwMode="auto">
            <a:xfrm>
              <a:off x="11034156" y="6519074"/>
              <a:ext cx="896990" cy="2186718"/>
            </a:xfrm>
            <a:custGeom>
              <a:avLst/>
              <a:gdLst>
                <a:gd name="T0" fmla="*/ 1568 w 1569"/>
                <a:gd name="T1" fmla="*/ 0 h 3824"/>
                <a:gd name="T2" fmla="*/ 1568 w 1569"/>
                <a:gd name="T3" fmla="*/ 0 h 3824"/>
                <a:gd name="T4" fmla="*/ 192 w 1569"/>
                <a:gd name="T5" fmla="*/ 1748 h 3824"/>
                <a:gd name="T6" fmla="*/ 560 w 1569"/>
                <a:gd name="T7" fmla="*/ 2437 h 3824"/>
                <a:gd name="T8" fmla="*/ 1191 w 1569"/>
                <a:gd name="T9" fmla="*/ 3823 h 3824"/>
                <a:gd name="T10" fmla="*/ 1568 w 1569"/>
                <a:gd name="T11" fmla="*/ 3823 h 3824"/>
                <a:gd name="T12" fmla="*/ 1568 w 1569"/>
                <a:gd name="T13" fmla="*/ 0 h 3824"/>
              </a:gdLst>
              <a:ahLst/>
              <a:cxnLst>
                <a:cxn ang="0">
                  <a:pos x="T0" y="T1"/>
                </a:cxn>
                <a:cxn ang="0">
                  <a:pos x="T2" y="T3"/>
                </a:cxn>
                <a:cxn ang="0">
                  <a:pos x="T4" y="T5"/>
                </a:cxn>
                <a:cxn ang="0">
                  <a:pos x="T6" y="T7"/>
                </a:cxn>
                <a:cxn ang="0">
                  <a:pos x="T8" y="T9"/>
                </a:cxn>
                <a:cxn ang="0">
                  <a:pos x="T10" y="T11"/>
                </a:cxn>
                <a:cxn ang="0">
                  <a:pos x="T12" y="T13"/>
                </a:cxn>
              </a:cxnLst>
              <a:rect l="0" t="0" r="r" b="b"/>
              <a:pathLst>
                <a:path w="1569" h="3824">
                  <a:moveTo>
                    <a:pt x="1568" y="0"/>
                  </a:moveTo>
                  <a:lnTo>
                    <a:pt x="1568" y="0"/>
                  </a:lnTo>
                  <a:cubicBezTo>
                    <a:pt x="596" y="0"/>
                    <a:pt x="0" y="890"/>
                    <a:pt x="192" y="1748"/>
                  </a:cubicBezTo>
                  <a:cubicBezTo>
                    <a:pt x="249" y="2023"/>
                    <a:pt x="389" y="2256"/>
                    <a:pt x="560" y="2437"/>
                  </a:cubicBezTo>
                  <a:cubicBezTo>
                    <a:pt x="1082" y="2980"/>
                    <a:pt x="1191" y="3823"/>
                    <a:pt x="1191" y="3823"/>
                  </a:cubicBezTo>
                  <a:cubicBezTo>
                    <a:pt x="1568" y="3823"/>
                    <a:pt x="1568" y="3823"/>
                    <a:pt x="1568" y="3823"/>
                  </a:cubicBezTo>
                  <a:lnTo>
                    <a:pt x="1568" y="0"/>
                  </a:lnTo>
                </a:path>
              </a:pathLst>
            </a:custGeom>
            <a:solidFill>
              <a:srgbClr val="FEDE3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28" name="Freeform 62"/>
            <p:cNvSpPr>
              <a:spLocks noChangeArrowheads="1"/>
            </p:cNvSpPr>
            <p:nvPr/>
          </p:nvSpPr>
          <p:spPr bwMode="auto">
            <a:xfrm>
              <a:off x="11263315" y="6672931"/>
              <a:ext cx="1338938" cy="654705"/>
            </a:xfrm>
            <a:custGeom>
              <a:avLst/>
              <a:gdLst>
                <a:gd name="T0" fmla="*/ 201 w 2345"/>
                <a:gd name="T1" fmla="*/ 958 h 1145"/>
                <a:gd name="T2" fmla="*/ 201 w 2345"/>
                <a:gd name="T3" fmla="*/ 958 h 1145"/>
                <a:gd name="T4" fmla="*/ 1169 w 2345"/>
                <a:gd name="T5" fmla="*/ 606 h 1145"/>
                <a:gd name="T6" fmla="*/ 2142 w 2345"/>
                <a:gd name="T7" fmla="*/ 958 h 1145"/>
                <a:gd name="T8" fmla="*/ 2292 w 2345"/>
                <a:gd name="T9" fmla="*/ 1144 h 1145"/>
                <a:gd name="T10" fmla="*/ 2054 w 2345"/>
                <a:gd name="T11" fmla="*/ 352 h 1145"/>
                <a:gd name="T12" fmla="*/ 1169 w 2345"/>
                <a:gd name="T13" fmla="*/ 0 h 1145"/>
                <a:gd name="T14" fmla="*/ 290 w 2345"/>
                <a:gd name="T15" fmla="*/ 352 h 1145"/>
                <a:gd name="T16" fmla="*/ 51 w 2345"/>
                <a:gd name="T17" fmla="*/ 1144 h 1145"/>
                <a:gd name="T18" fmla="*/ 201 w 2345"/>
                <a:gd name="T19" fmla="*/ 95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5" h="1145">
                  <a:moveTo>
                    <a:pt x="201" y="958"/>
                  </a:moveTo>
                  <a:lnTo>
                    <a:pt x="201" y="958"/>
                  </a:lnTo>
                  <a:cubicBezTo>
                    <a:pt x="434" y="730"/>
                    <a:pt x="781" y="606"/>
                    <a:pt x="1169" y="606"/>
                  </a:cubicBezTo>
                  <a:cubicBezTo>
                    <a:pt x="1562" y="606"/>
                    <a:pt x="1904" y="730"/>
                    <a:pt x="2142" y="958"/>
                  </a:cubicBezTo>
                  <a:cubicBezTo>
                    <a:pt x="2199" y="1015"/>
                    <a:pt x="2251" y="1076"/>
                    <a:pt x="2292" y="1144"/>
                  </a:cubicBezTo>
                  <a:cubicBezTo>
                    <a:pt x="2344" y="864"/>
                    <a:pt x="2255" y="575"/>
                    <a:pt x="2054" y="352"/>
                  </a:cubicBezTo>
                  <a:cubicBezTo>
                    <a:pt x="1837" y="125"/>
                    <a:pt x="1526" y="0"/>
                    <a:pt x="1169" y="0"/>
                  </a:cubicBezTo>
                  <a:cubicBezTo>
                    <a:pt x="817" y="0"/>
                    <a:pt x="502" y="125"/>
                    <a:pt x="290" y="352"/>
                  </a:cubicBezTo>
                  <a:cubicBezTo>
                    <a:pt x="88" y="570"/>
                    <a:pt x="0" y="864"/>
                    <a:pt x="51" y="1144"/>
                  </a:cubicBezTo>
                  <a:cubicBezTo>
                    <a:pt x="93" y="1076"/>
                    <a:pt x="145" y="1015"/>
                    <a:pt x="201" y="958"/>
                  </a:cubicBezTo>
                </a:path>
              </a:pathLst>
            </a:custGeom>
            <a:solidFill>
              <a:srgbClr val="FEDE3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29" name="Freeform 63"/>
            <p:cNvSpPr>
              <a:spLocks noChangeArrowheads="1"/>
            </p:cNvSpPr>
            <p:nvPr/>
          </p:nvSpPr>
          <p:spPr bwMode="auto">
            <a:xfrm>
              <a:off x="11263315" y="6672931"/>
              <a:ext cx="667831" cy="654705"/>
            </a:xfrm>
            <a:custGeom>
              <a:avLst/>
              <a:gdLst>
                <a:gd name="T0" fmla="*/ 1169 w 1170"/>
                <a:gd name="T1" fmla="*/ 0 h 1145"/>
                <a:gd name="T2" fmla="*/ 1169 w 1170"/>
                <a:gd name="T3" fmla="*/ 0 h 1145"/>
                <a:gd name="T4" fmla="*/ 290 w 1170"/>
                <a:gd name="T5" fmla="*/ 358 h 1145"/>
                <a:gd name="T6" fmla="*/ 51 w 1170"/>
                <a:gd name="T7" fmla="*/ 1144 h 1145"/>
                <a:gd name="T8" fmla="*/ 201 w 1170"/>
                <a:gd name="T9" fmla="*/ 958 h 1145"/>
                <a:gd name="T10" fmla="*/ 1169 w 1170"/>
                <a:gd name="T11" fmla="*/ 606 h 1145"/>
                <a:gd name="T12" fmla="*/ 1169 w 1170"/>
                <a:gd name="T13" fmla="*/ 0 h 1145"/>
              </a:gdLst>
              <a:ahLst/>
              <a:cxnLst>
                <a:cxn ang="0">
                  <a:pos x="T0" y="T1"/>
                </a:cxn>
                <a:cxn ang="0">
                  <a:pos x="T2" y="T3"/>
                </a:cxn>
                <a:cxn ang="0">
                  <a:pos x="T4" y="T5"/>
                </a:cxn>
                <a:cxn ang="0">
                  <a:pos x="T6" y="T7"/>
                </a:cxn>
                <a:cxn ang="0">
                  <a:pos x="T8" y="T9"/>
                </a:cxn>
                <a:cxn ang="0">
                  <a:pos x="T10" y="T11"/>
                </a:cxn>
                <a:cxn ang="0">
                  <a:pos x="T12" y="T13"/>
                </a:cxn>
              </a:cxnLst>
              <a:rect l="0" t="0" r="r" b="b"/>
              <a:pathLst>
                <a:path w="1170" h="1145">
                  <a:moveTo>
                    <a:pt x="1169" y="0"/>
                  </a:moveTo>
                  <a:lnTo>
                    <a:pt x="1169" y="0"/>
                  </a:lnTo>
                  <a:cubicBezTo>
                    <a:pt x="812" y="0"/>
                    <a:pt x="502" y="129"/>
                    <a:pt x="290" y="358"/>
                  </a:cubicBezTo>
                  <a:cubicBezTo>
                    <a:pt x="88" y="575"/>
                    <a:pt x="0" y="864"/>
                    <a:pt x="51" y="1144"/>
                  </a:cubicBezTo>
                  <a:cubicBezTo>
                    <a:pt x="93" y="1076"/>
                    <a:pt x="140" y="1015"/>
                    <a:pt x="201" y="958"/>
                  </a:cubicBezTo>
                  <a:cubicBezTo>
                    <a:pt x="434" y="735"/>
                    <a:pt x="776" y="606"/>
                    <a:pt x="1169" y="606"/>
                  </a:cubicBezTo>
                  <a:lnTo>
                    <a:pt x="1169" y="0"/>
                  </a:lnTo>
                </a:path>
              </a:pathLst>
            </a:custGeom>
            <a:solidFill>
              <a:srgbClr val="F8F0B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30" name="Freeform 64"/>
            <p:cNvSpPr>
              <a:spLocks noChangeArrowheads="1"/>
            </p:cNvSpPr>
            <p:nvPr/>
          </p:nvSpPr>
          <p:spPr bwMode="auto">
            <a:xfrm>
              <a:off x="11384439" y="7334184"/>
              <a:ext cx="1096686" cy="1371608"/>
            </a:xfrm>
            <a:custGeom>
              <a:avLst/>
              <a:gdLst>
                <a:gd name="T0" fmla="*/ 709 w 1921"/>
                <a:gd name="T1" fmla="*/ 2396 h 2397"/>
                <a:gd name="T2" fmla="*/ 709 w 1921"/>
                <a:gd name="T3" fmla="*/ 2396 h 2397"/>
                <a:gd name="T4" fmla="*/ 1196 w 1921"/>
                <a:gd name="T5" fmla="*/ 2396 h 2397"/>
                <a:gd name="T6" fmla="*/ 1273 w 1921"/>
                <a:gd name="T7" fmla="*/ 1977 h 2397"/>
                <a:gd name="T8" fmla="*/ 1718 w 1921"/>
                <a:gd name="T9" fmla="*/ 668 h 2397"/>
                <a:gd name="T10" fmla="*/ 1904 w 1921"/>
                <a:gd name="T11" fmla="*/ 280 h 2397"/>
                <a:gd name="T12" fmla="*/ 1200 w 1921"/>
                <a:gd name="T13" fmla="*/ 0 h 2397"/>
                <a:gd name="T14" fmla="*/ 957 w 1921"/>
                <a:gd name="T15" fmla="*/ 6 h 2397"/>
                <a:gd name="T16" fmla="*/ 719 w 1921"/>
                <a:gd name="T17" fmla="*/ 0 h 2397"/>
                <a:gd name="T18" fmla="*/ 16 w 1921"/>
                <a:gd name="T19" fmla="*/ 280 h 2397"/>
                <a:gd name="T20" fmla="*/ 155 w 1921"/>
                <a:gd name="T21" fmla="*/ 627 h 2397"/>
                <a:gd name="T22" fmla="*/ 632 w 1921"/>
                <a:gd name="T23" fmla="*/ 1956 h 2397"/>
                <a:gd name="T24" fmla="*/ 709 w 1921"/>
                <a:gd name="T25" fmla="*/ 2396 h 2397"/>
                <a:gd name="T26" fmla="*/ 93 w 1921"/>
                <a:gd name="T27" fmla="*/ 300 h 2397"/>
                <a:gd name="T28" fmla="*/ 93 w 1921"/>
                <a:gd name="T29" fmla="*/ 300 h 2397"/>
                <a:gd name="T30" fmla="*/ 719 w 1921"/>
                <a:gd name="T31" fmla="*/ 88 h 2397"/>
                <a:gd name="T32" fmla="*/ 957 w 1921"/>
                <a:gd name="T33" fmla="*/ 88 h 2397"/>
                <a:gd name="T34" fmla="*/ 1196 w 1921"/>
                <a:gd name="T35" fmla="*/ 88 h 2397"/>
                <a:gd name="T36" fmla="*/ 1821 w 1921"/>
                <a:gd name="T37" fmla="*/ 300 h 2397"/>
                <a:gd name="T38" fmla="*/ 1666 w 1921"/>
                <a:gd name="T39" fmla="*/ 621 h 2397"/>
                <a:gd name="T40" fmla="*/ 1231 w 1921"/>
                <a:gd name="T41" fmla="*/ 1838 h 2397"/>
                <a:gd name="T42" fmla="*/ 1206 w 1921"/>
                <a:gd name="T43" fmla="*/ 1397 h 2397"/>
                <a:gd name="T44" fmla="*/ 947 w 1921"/>
                <a:gd name="T45" fmla="*/ 590 h 2397"/>
                <a:gd name="T46" fmla="*/ 694 w 1921"/>
                <a:gd name="T47" fmla="*/ 1382 h 2397"/>
                <a:gd name="T48" fmla="*/ 673 w 1921"/>
                <a:gd name="T49" fmla="*/ 1842 h 2397"/>
                <a:gd name="T50" fmla="*/ 207 w 1921"/>
                <a:gd name="T51" fmla="*/ 580 h 2397"/>
                <a:gd name="T52" fmla="*/ 93 w 1921"/>
                <a:gd name="T53" fmla="*/ 30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1" h="2397">
                  <a:moveTo>
                    <a:pt x="709" y="2396"/>
                  </a:moveTo>
                  <a:lnTo>
                    <a:pt x="709" y="2396"/>
                  </a:lnTo>
                  <a:cubicBezTo>
                    <a:pt x="1196" y="2396"/>
                    <a:pt x="1196" y="2396"/>
                    <a:pt x="1196" y="2396"/>
                  </a:cubicBezTo>
                  <a:cubicBezTo>
                    <a:pt x="1273" y="1977"/>
                    <a:pt x="1273" y="1977"/>
                    <a:pt x="1273" y="1977"/>
                  </a:cubicBezTo>
                  <a:cubicBezTo>
                    <a:pt x="1314" y="1672"/>
                    <a:pt x="1418" y="962"/>
                    <a:pt x="1718" y="668"/>
                  </a:cubicBezTo>
                  <a:cubicBezTo>
                    <a:pt x="1858" y="529"/>
                    <a:pt x="1920" y="404"/>
                    <a:pt x="1904" y="280"/>
                  </a:cubicBezTo>
                  <a:cubicBezTo>
                    <a:pt x="1868" y="21"/>
                    <a:pt x="1547" y="0"/>
                    <a:pt x="1200" y="0"/>
                  </a:cubicBezTo>
                  <a:cubicBezTo>
                    <a:pt x="957" y="6"/>
                    <a:pt x="957" y="6"/>
                    <a:pt x="957" y="6"/>
                  </a:cubicBezTo>
                  <a:cubicBezTo>
                    <a:pt x="719" y="0"/>
                    <a:pt x="719" y="0"/>
                    <a:pt x="719" y="0"/>
                  </a:cubicBezTo>
                  <a:cubicBezTo>
                    <a:pt x="367" y="0"/>
                    <a:pt x="52" y="21"/>
                    <a:pt x="16" y="280"/>
                  </a:cubicBezTo>
                  <a:cubicBezTo>
                    <a:pt x="0" y="399"/>
                    <a:pt x="47" y="523"/>
                    <a:pt x="155" y="627"/>
                  </a:cubicBezTo>
                  <a:cubicBezTo>
                    <a:pt x="461" y="932"/>
                    <a:pt x="580" y="1641"/>
                    <a:pt x="632" y="1956"/>
                  </a:cubicBezTo>
                  <a:lnTo>
                    <a:pt x="709" y="2396"/>
                  </a:lnTo>
                  <a:close/>
                  <a:moveTo>
                    <a:pt x="93" y="300"/>
                  </a:moveTo>
                  <a:lnTo>
                    <a:pt x="93" y="300"/>
                  </a:lnTo>
                  <a:cubicBezTo>
                    <a:pt x="124" y="125"/>
                    <a:pt x="336" y="88"/>
                    <a:pt x="719" y="88"/>
                  </a:cubicBezTo>
                  <a:cubicBezTo>
                    <a:pt x="957" y="88"/>
                    <a:pt x="957" y="88"/>
                    <a:pt x="957" y="88"/>
                  </a:cubicBezTo>
                  <a:cubicBezTo>
                    <a:pt x="1196" y="88"/>
                    <a:pt x="1196" y="88"/>
                    <a:pt x="1196" y="88"/>
                  </a:cubicBezTo>
                  <a:cubicBezTo>
                    <a:pt x="1583" y="88"/>
                    <a:pt x="1795" y="125"/>
                    <a:pt x="1821" y="300"/>
                  </a:cubicBezTo>
                  <a:cubicBezTo>
                    <a:pt x="1837" y="399"/>
                    <a:pt x="1785" y="502"/>
                    <a:pt x="1666" y="621"/>
                  </a:cubicBezTo>
                  <a:cubicBezTo>
                    <a:pt x="1392" y="895"/>
                    <a:pt x="1283" y="1486"/>
                    <a:pt x="1231" y="1838"/>
                  </a:cubicBezTo>
                  <a:cubicBezTo>
                    <a:pt x="1216" y="1744"/>
                    <a:pt x="1196" y="1599"/>
                    <a:pt x="1206" y="1397"/>
                  </a:cubicBezTo>
                  <a:cubicBezTo>
                    <a:pt x="1242" y="694"/>
                    <a:pt x="1087" y="590"/>
                    <a:pt x="947" y="590"/>
                  </a:cubicBezTo>
                  <a:cubicBezTo>
                    <a:pt x="797" y="590"/>
                    <a:pt x="663" y="699"/>
                    <a:pt x="694" y="1382"/>
                  </a:cubicBezTo>
                  <a:cubicBezTo>
                    <a:pt x="704" y="1599"/>
                    <a:pt x="688" y="1749"/>
                    <a:pt x="673" y="1842"/>
                  </a:cubicBezTo>
                  <a:cubicBezTo>
                    <a:pt x="616" y="1480"/>
                    <a:pt x="497" y="875"/>
                    <a:pt x="207" y="580"/>
                  </a:cubicBezTo>
                  <a:cubicBezTo>
                    <a:pt x="119" y="492"/>
                    <a:pt x="78" y="399"/>
                    <a:pt x="93" y="300"/>
                  </a:cubicBezTo>
                  <a:close/>
                </a:path>
              </a:pathLst>
            </a:custGeom>
            <a:solidFill>
              <a:srgbClr val="F78D1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31" name="Freeform 65"/>
            <p:cNvSpPr>
              <a:spLocks noChangeArrowheads="1"/>
            </p:cNvSpPr>
            <p:nvPr/>
          </p:nvSpPr>
          <p:spPr bwMode="auto">
            <a:xfrm>
              <a:off x="11034156" y="6519074"/>
              <a:ext cx="1793981" cy="2186718"/>
            </a:xfrm>
            <a:custGeom>
              <a:avLst/>
              <a:gdLst>
                <a:gd name="T0" fmla="*/ 1568 w 3142"/>
                <a:gd name="T1" fmla="*/ 0 h 3829"/>
                <a:gd name="T2" fmla="*/ 1568 w 3142"/>
                <a:gd name="T3" fmla="*/ 0 h 3829"/>
                <a:gd name="T4" fmla="*/ 192 w 3142"/>
                <a:gd name="T5" fmla="*/ 1748 h 3829"/>
                <a:gd name="T6" fmla="*/ 560 w 3142"/>
                <a:gd name="T7" fmla="*/ 2437 h 3829"/>
                <a:gd name="T8" fmla="*/ 1191 w 3142"/>
                <a:gd name="T9" fmla="*/ 3818 h 3829"/>
                <a:gd name="T10" fmla="*/ 1951 w 3142"/>
                <a:gd name="T11" fmla="*/ 3828 h 3829"/>
                <a:gd name="T12" fmla="*/ 2531 w 3142"/>
                <a:gd name="T13" fmla="*/ 2488 h 3829"/>
                <a:gd name="T14" fmla="*/ 2950 w 3142"/>
                <a:gd name="T15" fmla="*/ 1748 h 3829"/>
                <a:gd name="T16" fmla="*/ 1568 w 3142"/>
                <a:gd name="T17" fmla="*/ 0 h 3829"/>
                <a:gd name="T18" fmla="*/ 2877 w 3142"/>
                <a:gd name="T19" fmla="*/ 1733 h 3829"/>
                <a:gd name="T20" fmla="*/ 2877 w 3142"/>
                <a:gd name="T21" fmla="*/ 1733 h 3829"/>
                <a:gd name="T22" fmla="*/ 2479 w 3142"/>
                <a:gd name="T23" fmla="*/ 2437 h 3829"/>
                <a:gd name="T24" fmla="*/ 1894 w 3142"/>
                <a:gd name="T25" fmla="*/ 3771 h 3829"/>
                <a:gd name="T26" fmla="*/ 1243 w 3142"/>
                <a:gd name="T27" fmla="*/ 3766 h 3829"/>
                <a:gd name="T28" fmla="*/ 611 w 3142"/>
                <a:gd name="T29" fmla="*/ 2389 h 3829"/>
                <a:gd name="T30" fmla="*/ 259 w 3142"/>
                <a:gd name="T31" fmla="*/ 1733 h 3829"/>
                <a:gd name="T32" fmla="*/ 529 w 3142"/>
                <a:gd name="T33" fmla="*/ 558 h 3829"/>
                <a:gd name="T34" fmla="*/ 1568 w 3142"/>
                <a:gd name="T35" fmla="*/ 72 h 3829"/>
                <a:gd name="T36" fmla="*/ 2608 w 3142"/>
                <a:gd name="T37" fmla="*/ 558 h 3829"/>
                <a:gd name="T38" fmla="*/ 2877 w 3142"/>
                <a:gd name="T39" fmla="*/ 1733 h 3829"/>
                <a:gd name="T40" fmla="*/ 1568 w 3142"/>
                <a:gd name="T41" fmla="*/ 0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42" h="3829">
                  <a:moveTo>
                    <a:pt x="1568" y="0"/>
                  </a:moveTo>
                  <a:lnTo>
                    <a:pt x="1568" y="0"/>
                  </a:lnTo>
                  <a:cubicBezTo>
                    <a:pt x="596" y="0"/>
                    <a:pt x="0" y="890"/>
                    <a:pt x="192" y="1748"/>
                  </a:cubicBezTo>
                  <a:cubicBezTo>
                    <a:pt x="249" y="2023"/>
                    <a:pt x="389" y="2256"/>
                    <a:pt x="560" y="2437"/>
                  </a:cubicBezTo>
                  <a:cubicBezTo>
                    <a:pt x="1082" y="2980"/>
                    <a:pt x="1191" y="3818"/>
                    <a:pt x="1191" y="3818"/>
                  </a:cubicBezTo>
                  <a:cubicBezTo>
                    <a:pt x="1951" y="3828"/>
                    <a:pt x="1951" y="3828"/>
                    <a:pt x="1951" y="3828"/>
                  </a:cubicBezTo>
                  <a:cubicBezTo>
                    <a:pt x="1951" y="3828"/>
                    <a:pt x="1982" y="3057"/>
                    <a:pt x="2531" y="2488"/>
                  </a:cubicBezTo>
                  <a:cubicBezTo>
                    <a:pt x="2717" y="2291"/>
                    <a:pt x="2883" y="2048"/>
                    <a:pt x="2950" y="1748"/>
                  </a:cubicBezTo>
                  <a:cubicBezTo>
                    <a:pt x="3141" y="890"/>
                    <a:pt x="2546" y="0"/>
                    <a:pt x="1568" y="0"/>
                  </a:cubicBezTo>
                  <a:lnTo>
                    <a:pt x="2877" y="1733"/>
                  </a:lnTo>
                  <a:lnTo>
                    <a:pt x="2877" y="1733"/>
                  </a:lnTo>
                  <a:cubicBezTo>
                    <a:pt x="2825" y="1987"/>
                    <a:pt x="2691" y="2214"/>
                    <a:pt x="2479" y="2437"/>
                  </a:cubicBezTo>
                  <a:cubicBezTo>
                    <a:pt x="2003" y="2928"/>
                    <a:pt x="1884" y="3590"/>
                    <a:pt x="1894" y="3771"/>
                  </a:cubicBezTo>
                  <a:cubicBezTo>
                    <a:pt x="1243" y="3766"/>
                    <a:pt x="1243" y="3766"/>
                    <a:pt x="1243" y="3766"/>
                  </a:cubicBezTo>
                  <a:cubicBezTo>
                    <a:pt x="1237" y="3585"/>
                    <a:pt x="1066" y="2861"/>
                    <a:pt x="611" y="2389"/>
                  </a:cubicBezTo>
                  <a:cubicBezTo>
                    <a:pt x="435" y="2204"/>
                    <a:pt x="316" y="1981"/>
                    <a:pt x="259" y="1733"/>
                  </a:cubicBezTo>
                  <a:cubicBezTo>
                    <a:pt x="171" y="1319"/>
                    <a:pt x="269" y="884"/>
                    <a:pt x="529" y="558"/>
                  </a:cubicBezTo>
                  <a:cubicBezTo>
                    <a:pt x="782" y="248"/>
                    <a:pt x="1149" y="72"/>
                    <a:pt x="1568" y="72"/>
                  </a:cubicBezTo>
                  <a:cubicBezTo>
                    <a:pt x="1988" y="72"/>
                    <a:pt x="2360" y="248"/>
                    <a:pt x="2608" y="558"/>
                  </a:cubicBezTo>
                  <a:cubicBezTo>
                    <a:pt x="2867" y="884"/>
                    <a:pt x="2970" y="1319"/>
                    <a:pt x="2877" y="1733"/>
                  </a:cubicBezTo>
                  <a:lnTo>
                    <a:pt x="1568" y="0"/>
                  </a:lnTo>
                </a:path>
              </a:pathLst>
            </a:custGeom>
            <a:solidFill>
              <a:srgbClr val="F0F0F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32" name="Freeform 66"/>
            <p:cNvSpPr>
              <a:spLocks noChangeArrowheads="1"/>
            </p:cNvSpPr>
            <p:nvPr/>
          </p:nvSpPr>
          <p:spPr bwMode="auto">
            <a:xfrm>
              <a:off x="11692165" y="8663238"/>
              <a:ext cx="471411" cy="389549"/>
            </a:xfrm>
            <a:custGeom>
              <a:avLst/>
              <a:gdLst>
                <a:gd name="T0" fmla="*/ 823 w 824"/>
                <a:gd name="T1" fmla="*/ 249 h 684"/>
                <a:gd name="T2" fmla="*/ 823 w 824"/>
                <a:gd name="T3" fmla="*/ 249 h 684"/>
                <a:gd name="T4" fmla="*/ 792 w 824"/>
                <a:gd name="T5" fmla="*/ 171 h 684"/>
                <a:gd name="T6" fmla="*/ 823 w 824"/>
                <a:gd name="T7" fmla="*/ 104 h 684"/>
                <a:gd name="T8" fmla="*/ 725 w 824"/>
                <a:gd name="T9" fmla="*/ 0 h 684"/>
                <a:gd name="T10" fmla="*/ 104 w 824"/>
                <a:gd name="T11" fmla="*/ 0 h 684"/>
                <a:gd name="T12" fmla="*/ 0 w 824"/>
                <a:gd name="T13" fmla="*/ 104 h 684"/>
                <a:gd name="T14" fmla="*/ 31 w 824"/>
                <a:gd name="T15" fmla="*/ 171 h 684"/>
                <a:gd name="T16" fmla="*/ 0 w 824"/>
                <a:gd name="T17" fmla="*/ 249 h 684"/>
                <a:gd name="T18" fmla="*/ 31 w 824"/>
                <a:gd name="T19" fmla="*/ 321 h 684"/>
                <a:gd name="T20" fmla="*/ 0 w 824"/>
                <a:gd name="T21" fmla="*/ 394 h 684"/>
                <a:gd name="T22" fmla="*/ 104 w 824"/>
                <a:gd name="T23" fmla="*/ 492 h 684"/>
                <a:gd name="T24" fmla="*/ 120 w 824"/>
                <a:gd name="T25" fmla="*/ 492 h 684"/>
                <a:gd name="T26" fmla="*/ 414 w 824"/>
                <a:gd name="T27" fmla="*/ 683 h 684"/>
                <a:gd name="T28" fmla="*/ 704 w 824"/>
                <a:gd name="T29" fmla="*/ 492 h 684"/>
                <a:gd name="T30" fmla="*/ 725 w 824"/>
                <a:gd name="T31" fmla="*/ 492 h 684"/>
                <a:gd name="T32" fmla="*/ 823 w 824"/>
                <a:gd name="T33" fmla="*/ 394 h 684"/>
                <a:gd name="T34" fmla="*/ 792 w 824"/>
                <a:gd name="T35" fmla="*/ 321 h 684"/>
                <a:gd name="T36" fmla="*/ 823 w 824"/>
                <a:gd name="T37" fmla="*/ 24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4" h="684">
                  <a:moveTo>
                    <a:pt x="823" y="249"/>
                  </a:moveTo>
                  <a:lnTo>
                    <a:pt x="823" y="249"/>
                  </a:lnTo>
                  <a:cubicBezTo>
                    <a:pt x="823" y="218"/>
                    <a:pt x="813" y="192"/>
                    <a:pt x="792" y="171"/>
                  </a:cubicBezTo>
                  <a:cubicBezTo>
                    <a:pt x="813" y="156"/>
                    <a:pt x="823" y="129"/>
                    <a:pt x="823" y="104"/>
                  </a:cubicBezTo>
                  <a:cubicBezTo>
                    <a:pt x="823" y="47"/>
                    <a:pt x="782" y="0"/>
                    <a:pt x="725" y="0"/>
                  </a:cubicBezTo>
                  <a:cubicBezTo>
                    <a:pt x="104" y="0"/>
                    <a:pt x="104" y="0"/>
                    <a:pt x="104" y="0"/>
                  </a:cubicBezTo>
                  <a:cubicBezTo>
                    <a:pt x="47" y="0"/>
                    <a:pt x="0" y="47"/>
                    <a:pt x="0" y="104"/>
                  </a:cubicBezTo>
                  <a:cubicBezTo>
                    <a:pt x="0" y="129"/>
                    <a:pt x="10" y="156"/>
                    <a:pt x="31" y="171"/>
                  </a:cubicBezTo>
                  <a:cubicBezTo>
                    <a:pt x="10" y="192"/>
                    <a:pt x="0" y="218"/>
                    <a:pt x="0" y="249"/>
                  </a:cubicBezTo>
                  <a:cubicBezTo>
                    <a:pt x="0" y="275"/>
                    <a:pt x="10" y="300"/>
                    <a:pt x="31" y="321"/>
                  </a:cubicBezTo>
                  <a:cubicBezTo>
                    <a:pt x="10" y="337"/>
                    <a:pt x="0" y="363"/>
                    <a:pt x="0" y="394"/>
                  </a:cubicBezTo>
                  <a:cubicBezTo>
                    <a:pt x="0" y="446"/>
                    <a:pt x="47" y="492"/>
                    <a:pt x="104" y="492"/>
                  </a:cubicBezTo>
                  <a:cubicBezTo>
                    <a:pt x="120" y="492"/>
                    <a:pt x="120" y="492"/>
                    <a:pt x="120" y="492"/>
                  </a:cubicBezTo>
                  <a:cubicBezTo>
                    <a:pt x="171" y="606"/>
                    <a:pt x="280" y="683"/>
                    <a:pt x="414" y="683"/>
                  </a:cubicBezTo>
                  <a:cubicBezTo>
                    <a:pt x="544" y="683"/>
                    <a:pt x="653" y="606"/>
                    <a:pt x="704" y="492"/>
                  </a:cubicBezTo>
                  <a:cubicBezTo>
                    <a:pt x="725" y="492"/>
                    <a:pt x="725" y="492"/>
                    <a:pt x="725" y="492"/>
                  </a:cubicBezTo>
                  <a:cubicBezTo>
                    <a:pt x="782" y="492"/>
                    <a:pt x="823" y="446"/>
                    <a:pt x="823" y="394"/>
                  </a:cubicBezTo>
                  <a:cubicBezTo>
                    <a:pt x="823" y="363"/>
                    <a:pt x="813" y="337"/>
                    <a:pt x="792" y="321"/>
                  </a:cubicBezTo>
                  <a:cubicBezTo>
                    <a:pt x="813" y="300"/>
                    <a:pt x="823" y="275"/>
                    <a:pt x="823" y="249"/>
                  </a:cubicBezTo>
                </a:path>
              </a:pathLst>
            </a:custGeom>
            <a:solidFill>
              <a:srgbClr val="DEEBF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33" name="Freeform 67"/>
            <p:cNvSpPr>
              <a:spLocks noChangeArrowheads="1"/>
            </p:cNvSpPr>
            <p:nvPr/>
          </p:nvSpPr>
          <p:spPr bwMode="auto">
            <a:xfrm>
              <a:off x="11724903" y="8673057"/>
              <a:ext cx="405938" cy="91658"/>
            </a:xfrm>
            <a:custGeom>
              <a:avLst/>
              <a:gdLst>
                <a:gd name="T0" fmla="*/ 709 w 715"/>
                <a:gd name="T1" fmla="*/ 37 h 157"/>
                <a:gd name="T2" fmla="*/ 709 w 715"/>
                <a:gd name="T3" fmla="*/ 37 h 157"/>
                <a:gd name="T4" fmla="*/ 678 w 715"/>
                <a:gd name="T5" fmla="*/ 73 h 157"/>
                <a:gd name="T6" fmla="*/ 41 w 715"/>
                <a:gd name="T7" fmla="*/ 156 h 157"/>
                <a:gd name="T8" fmla="*/ 5 w 715"/>
                <a:gd name="T9" fmla="*/ 125 h 157"/>
                <a:gd name="T10" fmla="*/ 37 w 715"/>
                <a:gd name="T11" fmla="*/ 83 h 157"/>
                <a:gd name="T12" fmla="*/ 673 w 715"/>
                <a:gd name="T13" fmla="*/ 6 h 157"/>
                <a:gd name="T14" fmla="*/ 709 w 715"/>
                <a:gd name="T15" fmla="*/ 3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7">
                  <a:moveTo>
                    <a:pt x="709" y="37"/>
                  </a:moveTo>
                  <a:lnTo>
                    <a:pt x="709" y="37"/>
                  </a:lnTo>
                  <a:cubicBezTo>
                    <a:pt x="714" y="52"/>
                    <a:pt x="699" y="73"/>
                    <a:pt x="678" y="73"/>
                  </a:cubicBezTo>
                  <a:cubicBezTo>
                    <a:pt x="41" y="156"/>
                    <a:pt x="41" y="156"/>
                    <a:pt x="41" y="156"/>
                  </a:cubicBezTo>
                  <a:cubicBezTo>
                    <a:pt x="26" y="156"/>
                    <a:pt x="5" y="145"/>
                    <a:pt x="5" y="125"/>
                  </a:cubicBezTo>
                  <a:cubicBezTo>
                    <a:pt x="0" y="104"/>
                    <a:pt x="16" y="88"/>
                    <a:pt x="37" y="83"/>
                  </a:cubicBezTo>
                  <a:cubicBezTo>
                    <a:pt x="673" y="6"/>
                    <a:pt x="673" y="6"/>
                    <a:pt x="673" y="6"/>
                  </a:cubicBezTo>
                  <a:cubicBezTo>
                    <a:pt x="688" y="0"/>
                    <a:pt x="709" y="16"/>
                    <a:pt x="709" y="37"/>
                  </a:cubicBezTo>
                </a:path>
              </a:pathLst>
            </a:custGeom>
            <a:solidFill>
              <a:srgbClr val="5871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34" name="Freeform 68"/>
            <p:cNvSpPr>
              <a:spLocks noChangeArrowheads="1"/>
            </p:cNvSpPr>
            <p:nvPr/>
          </p:nvSpPr>
          <p:spPr bwMode="auto">
            <a:xfrm>
              <a:off x="11724903" y="8758169"/>
              <a:ext cx="405938" cy="88386"/>
            </a:xfrm>
            <a:custGeom>
              <a:avLst/>
              <a:gdLst>
                <a:gd name="T0" fmla="*/ 709 w 715"/>
                <a:gd name="T1" fmla="*/ 32 h 156"/>
                <a:gd name="T2" fmla="*/ 709 w 715"/>
                <a:gd name="T3" fmla="*/ 32 h 156"/>
                <a:gd name="T4" fmla="*/ 678 w 715"/>
                <a:gd name="T5" fmla="*/ 73 h 156"/>
                <a:gd name="T6" fmla="*/ 41 w 715"/>
                <a:gd name="T7" fmla="*/ 155 h 156"/>
                <a:gd name="T8" fmla="*/ 5 w 715"/>
                <a:gd name="T9" fmla="*/ 124 h 156"/>
                <a:gd name="T10" fmla="*/ 37 w 715"/>
                <a:gd name="T11" fmla="*/ 88 h 156"/>
                <a:gd name="T12" fmla="*/ 673 w 715"/>
                <a:gd name="T13" fmla="*/ 0 h 156"/>
                <a:gd name="T14" fmla="*/ 709 w 715"/>
                <a:gd name="T15" fmla="*/ 3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2"/>
                  </a:moveTo>
                  <a:lnTo>
                    <a:pt x="709" y="32"/>
                  </a:lnTo>
                  <a:cubicBezTo>
                    <a:pt x="714" y="52"/>
                    <a:pt x="699" y="73"/>
                    <a:pt x="678" y="73"/>
                  </a:cubicBezTo>
                  <a:cubicBezTo>
                    <a:pt x="41" y="155"/>
                    <a:pt x="41" y="155"/>
                    <a:pt x="41" y="155"/>
                  </a:cubicBezTo>
                  <a:cubicBezTo>
                    <a:pt x="26" y="155"/>
                    <a:pt x="5" y="145"/>
                    <a:pt x="5" y="124"/>
                  </a:cubicBezTo>
                  <a:cubicBezTo>
                    <a:pt x="0" y="109"/>
                    <a:pt x="16" y="88"/>
                    <a:pt x="37" y="88"/>
                  </a:cubicBezTo>
                  <a:cubicBezTo>
                    <a:pt x="673" y="0"/>
                    <a:pt x="673" y="0"/>
                    <a:pt x="673" y="0"/>
                  </a:cubicBezTo>
                  <a:cubicBezTo>
                    <a:pt x="688" y="0"/>
                    <a:pt x="709" y="15"/>
                    <a:pt x="709" y="32"/>
                  </a:cubicBezTo>
                </a:path>
              </a:pathLst>
            </a:custGeom>
            <a:solidFill>
              <a:srgbClr val="5871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35" name="Freeform 69"/>
            <p:cNvSpPr>
              <a:spLocks noChangeArrowheads="1"/>
            </p:cNvSpPr>
            <p:nvPr/>
          </p:nvSpPr>
          <p:spPr bwMode="auto">
            <a:xfrm>
              <a:off x="11724903" y="8836733"/>
              <a:ext cx="405938" cy="88386"/>
            </a:xfrm>
            <a:custGeom>
              <a:avLst/>
              <a:gdLst>
                <a:gd name="T0" fmla="*/ 709 w 715"/>
                <a:gd name="T1" fmla="*/ 36 h 156"/>
                <a:gd name="T2" fmla="*/ 709 w 715"/>
                <a:gd name="T3" fmla="*/ 36 h 156"/>
                <a:gd name="T4" fmla="*/ 678 w 715"/>
                <a:gd name="T5" fmla="*/ 72 h 156"/>
                <a:gd name="T6" fmla="*/ 41 w 715"/>
                <a:gd name="T7" fmla="*/ 155 h 156"/>
                <a:gd name="T8" fmla="*/ 5 w 715"/>
                <a:gd name="T9" fmla="*/ 124 h 156"/>
                <a:gd name="T10" fmla="*/ 37 w 715"/>
                <a:gd name="T11" fmla="*/ 83 h 156"/>
                <a:gd name="T12" fmla="*/ 673 w 715"/>
                <a:gd name="T13" fmla="*/ 5 h 156"/>
                <a:gd name="T14" fmla="*/ 709 w 715"/>
                <a:gd name="T15" fmla="*/ 3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6"/>
                  </a:moveTo>
                  <a:lnTo>
                    <a:pt x="709" y="36"/>
                  </a:lnTo>
                  <a:cubicBezTo>
                    <a:pt x="714" y="52"/>
                    <a:pt x="699" y="72"/>
                    <a:pt x="678" y="72"/>
                  </a:cubicBezTo>
                  <a:cubicBezTo>
                    <a:pt x="41" y="155"/>
                    <a:pt x="41" y="155"/>
                    <a:pt x="41" y="155"/>
                  </a:cubicBezTo>
                  <a:cubicBezTo>
                    <a:pt x="26" y="155"/>
                    <a:pt x="5" y="145"/>
                    <a:pt x="5" y="124"/>
                  </a:cubicBezTo>
                  <a:cubicBezTo>
                    <a:pt x="0" y="103"/>
                    <a:pt x="16" y="88"/>
                    <a:pt x="37" y="83"/>
                  </a:cubicBezTo>
                  <a:cubicBezTo>
                    <a:pt x="673" y="5"/>
                    <a:pt x="673" y="5"/>
                    <a:pt x="673" y="5"/>
                  </a:cubicBezTo>
                  <a:cubicBezTo>
                    <a:pt x="688" y="0"/>
                    <a:pt x="709" y="16"/>
                    <a:pt x="709" y="36"/>
                  </a:cubicBezTo>
                </a:path>
              </a:pathLst>
            </a:custGeom>
            <a:solidFill>
              <a:srgbClr val="58717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36" name="Freeform 70"/>
            <p:cNvSpPr>
              <a:spLocks noChangeArrowheads="1"/>
            </p:cNvSpPr>
            <p:nvPr/>
          </p:nvSpPr>
          <p:spPr bwMode="auto">
            <a:xfrm>
              <a:off x="10307397" y="5726880"/>
              <a:ext cx="3273689" cy="2998554"/>
            </a:xfrm>
            <a:custGeom>
              <a:avLst/>
              <a:gdLst>
                <a:gd name="T0" fmla="*/ 5728 w 5729"/>
                <a:gd name="T1" fmla="*/ 2856 h 5247"/>
                <a:gd name="T2" fmla="*/ 5728 w 5729"/>
                <a:gd name="T3" fmla="*/ 2856 h 5247"/>
                <a:gd name="T4" fmla="*/ 5138 w 5729"/>
                <a:gd name="T5" fmla="*/ 2256 h 5247"/>
                <a:gd name="T6" fmla="*/ 5376 w 5729"/>
                <a:gd name="T7" fmla="*/ 1453 h 5247"/>
                <a:gd name="T8" fmla="*/ 4558 w 5729"/>
                <a:gd name="T9" fmla="*/ 1216 h 5247"/>
                <a:gd name="T10" fmla="*/ 4351 w 5729"/>
                <a:gd name="T11" fmla="*/ 404 h 5247"/>
                <a:gd name="T12" fmla="*/ 3523 w 5729"/>
                <a:gd name="T13" fmla="*/ 600 h 5247"/>
                <a:gd name="T14" fmla="*/ 2929 w 5729"/>
                <a:gd name="T15" fmla="*/ 0 h 5247"/>
                <a:gd name="T16" fmla="*/ 2313 w 5729"/>
                <a:gd name="T17" fmla="*/ 575 h 5247"/>
                <a:gd name="T18" fmla="*/ 1490 w 5729"/>
                <a:gd name="T19" fmla="*/ 341 h 5247"/>
                <a:gd name="T20" fmla="*/ 1247 w 5729"/>
                <a:gd name="T21" fmla="*/ 1139 h 5247"/>
                <a:gd name="T22" fmla="*/ 413 w 5729"/>
                <a:gd name="T23" fmla="*/ 1340 h 5247"/>
                <a:gd name="T24" fmla="*/ 615 w 5729"/>
                <a:gd name="T25" fmla="*/ 2152 h 5247"/>
                <a:gd name="T26" fmla="*/ 0 w 5729"/>
                <a:gd name="T27" fmla="*/ 2731 h 5247"/>
                <a:gd name="T28" fmla="*/ 590 w 5729"/>
                <a:gd name="T29" fmla="*/ 3332 h 5247"/>
                <a:gd name="T30" fmla="*/ 352 w 5729"/>
                <a:gd name="T31" fmla="*/ 4139 h 5247"/>
                <a:gd name="T32" fmla="*/ 1169 w 5729"/>
                <a:gd name="T33" fmla="*/ 4372 h 5247"/>
                <a:gd name="T34" fmla="*/ 1376 w 5729"/>
                <a:gd name="T35" fmla="*/ 5184 h 5247"/>
                <a:gd name="T36" fmla="*/ 2204 w 5729"/>
                <a:gd name="T37" fmla="*/ 4987 h 5247"/>
                <a:gd name="T38" fmla="*/ 2204 w 5729"/>
                <a:gd name="T39" fmla="*/ 4993 h 5247"/>
                <a:gd name="T40" fmla="*/ 1759 w 5729"/>
                <a:gd name="T41" fmla="*/ 3859 h 5247"/>
                <a:gd name="T42" fmla="*/ 1360 w 5729"/>
                <a:gd name="T43" fmla="*/ 3141 h 5247"/>
                <a:gd name="T44" fmla="*/ 1661 w 5729"/>
                <a:gd name="T45" fmla="*/ 1852 h 5247"/>
                <a:gd name="T46" fmla="*/ 2840 w 5729"/>
                <a:gd name="T47" fmla="*/ 1309 h 5247"/>
                <a:gd name="T48" fmla="*/ 4015 w 5729"/>
                <a:gd name="T49" fmla="*/ 1852 h 5247"/>
                <a:gd name="T50" fmla="*/ 4320 w 5729"/>
                <a:gd name="T51" fmla="*/ 3141 h 5247"/>
                <a:gd name="T52" fmla="*/ 3876 w 5729"/>
                <a:gd name="T53" fmla="*/ 3907 h 5247"/>
                <a:gd name="T54" fmla="*/ 3456 w 5729"/>
                <a:gd name="T55" fmla="*/ 5008 h 5247"/>
                <a:gd name="T56" fmla="*/ 4238 w 5729"/>
                <a:gd name="T57" fmla="*/ 5246 h 5247"/>
                <a:gd name="T58" fmla="*/ 4480 w 5729"/>
                <a:gd name="T59" fmla="*/ 4450 h 5247"/>
                <a:gd name="T60" fmla="*/ 5308 w 5729"/>
                <a:gd name="T61" fmla="*/ 4248 h 5247"/>
                <a:gd name="T62" fmla="*/ 5112 w 5729"/>
                <a:gd name="T63" fmla="*/ 3441 h 5247"/>
                <a:gd name="T64" fmla="*/ 5728 w 5729"/>
                <a:gd name="T65" fmla="*/ 2856 h 5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9" h="5247">
                  <a:moveTo>
                    <a:pt x="5728" y="2856"/>
                  </a:moveTo>
                  <a:lnTo>
                    <a:pt x="5728" y="2856"/>
                  </a:lnTo>
                  <a:cubicBezTo>
                    <a:pt x="5448" y="2773"/>
                    <a:pt x="5215" y="2556"/>
                    <a:pt x="5138" y="2256"/>
                  </a:cubicBezTo>
                  <a:cubicBezTo>
                    <a:pt x="5065" y="1955"/>
                    <a:pt x="5164" y="1651"/>
                    <a:pt x="5376" y="1453"/>
                  </a:cubicBezTo>
                  <a:cubicBezTo>
                    <a:pt x="5091" y="1516"/>
                    <a:pt x="4775" y="1438"/>
                    <a:pt x="4558" y="1216"/>
                  </a:cubicBezTo>
                  <a:cubicBezTo>
                    <a:pt x="4336" y="993"/>
                    <a:pt x="4268" y="683"/>
                    <a:pt x="4351" y="404"/>
                  </a:cubicBezTo>
                  <a:cubicBezTo>
                    <a:pt x="4139" y="600"/>
                    <a:pt x="3824" y="688"/>
                    <a:pt x="3523" y="600"/>
                  </a:cubicBezTo>
                  <a:cubicBezTo>
                    <a:pt x="3218" y="517"/>
                    <a:pt x="3000" y="279"/>
                    <a:pt x="2929" y="0"/>
                  </a:cubicBezTo>
                  <a:cubicBezTo>
                    <a:pt x="2846" y="274"/>
                    <a:pt x="2617" y="502"/>
                    <a:pt x="2313" y="575"/>
                  </a:cubicBezTo>
                  <a:cubicBezTo>
                    <a:pt x="2002" y="647"/>
                    <a:pt x="1691" y="548"/>
                    <a:pt x="1490" y="341"/>
                  </a:cubicBezTo>
                  <a:cubicBezTo>
                    <a:pt x="1557" y="621"/>
                    <a:pt x="1474" y="926"/>
                    <a:pt x="1247" y="1139"/>
                  </a:cubicBezTo>
                  <a:cubicBezTo>
                    <a:pt x="1019" y="1355"/>
                    <a:pt x="698" y="1422"/>
                    <a:pt x="413" y="1340"/>
                  </a:cubicBezTo>
                  <a:cubicBezTo>
                    <a:pt x="615" y="1552"/>
                    <a:pt x="704" y="1857"/>
                    <a:pt x="615" y="2152"/>
                  </a:cubicBezTo>
                  <a:cubicBezTo>
                    <a:pt x="527" y="2448"/>
                    <a:pt x="284" y="2659"/>
                    <a:pt x="0" y="2731"/>
                  </a:cubicBezTo>
                  <a:cubicBezTo>
                    <a:pt x="279" y="2814"/>
                    <a:pt x="512" y="3037"/>
                    <a:pt x="590" y="3332"/>
                  </a:cubicBezTo>
                  <a:cubicBezTo>
                    <a:pt x="662" y="3632"/>
                    <a:pt x="564" y="3937"/>
                    <a:pt x="352" y="4139"/>
                  </a:cubicBezTo>
                  <a:cubicBezTo>
                    <a:pt x="636" y="4072"/>
                    <a:pt x="952" y="4149"/>
                    <a:pt x="1169" y="4372"/>
                  </a:cubicBezTo>
                  <a:cubicBezTo>
                    <a:pt x="1387" y="4594"/>
                    <a:pt x="1454" y="4910"/>
                    <a:pt x="1376" y="5184"/>
                  </a:cubicBezTo>
                  <a:cubicBezTo>
                    <a:pt x="1588" y="4987"/>
                    <a:pt x="1899" y="4904"/>
                    <a:pt x="2204" y="4987"/>
                  </a:cubicBezTo>
                  <a:lnTo>
                    <a:pt x="2204" y="4993"/>
                  </a:lnTo>
                  <a:cubicBezTo>
                    <a:pt x="2178" y="4713"/>
                    <a:pt x="2084" y="4196"/>
                    <a:pt x="1759" y="3859"/>
                  </a:cubicBezTo>
                  <a:cubicBezTo>
                    <a:pt x="1557" y="3658"/>
                    <a:pt x="1422" y="3410"/>
                    <a:pt x="1360" y="3141"/>
                  </a:cubicBezTo>
                  <a:cubicBezTo>
                    <a:pt x="1257" y="2685"/>
                    <a:pt x="1371" y="2204"/>
                    <a:pt x="1661" y="1852"/>
                  </a:cubicBezTo>
                  <a:cubicBezTo>
                    <a:pt x="1951" y="1505"/>
                    <a:pt x="2365" y="1309"/>
                    <a:pt x="2840" y="1309"/>
                  </a:cubicBezTo>
                  <a:cubicBezTo>
                    <a:pt x="3311" y="1309"/>
                    <a:pt x="3730" y="1505"/>
                    <a:pt x="4015" y="1852"/>
                  </a:cubicBezTo>
                  <a:cubicBezTo>
                    <a:pt x="4309" y="2204"/>
                    <a:pt x="4423" y="2685"/>
                    <a:pt x="4320" y="3141"/>
                  </a:cubicBezTo>
                  <a:cubicBezTo>
                    <a:pt x="4258" y="3410"/>
                    <a:pt x="4108" y="3668"/>
                    <a:pt x="3876" y="3907"/>
                  </a:cubicBezTo>
                  <a:cubicBezTo>
                    <a:pt x="3523" y="4258"/>
                    <a:pt x="3466" y="4755"/>
                    <a:pt x="3456" y="5008"/>
                  </a:cubicBezTo>
                  <a:cubicBezTo>
                    <a:pt x="3751" y="4952"/>
                    <a:pt x="4041" y="5050"/>
                    <a:pt x="4238" y="5246"/>
                  </a:cubicBezTo>
                  <a:cubicBezTo>
                    <a:pt x="4170" y="4972"/>
                    <a:pt x="4253" y="4662"/>
                    <a:pt x="4480" y="4450"/>
                  </a:cubicBezTo>
                  <a:cubicBezTo>
                    <a:pt x="4708" y="4238"/>
                    <a:pt x="5023" y="4170"/>
                    <a:pt x="5308" y="4248"/>
                  </a:cubicBezTo>
                  <a:cubicBezTo>
                    <a:pt x="5106" y="4040"/>
                    <a:pt x="5023" y="3736"/>
                    <a:pt x="5112" y="3441"/>
                  </a:cubicBezTo>
                  <a:cubicBezTo>
                    <a:pt x="5200" y="3141"/>
                    <a:pt x="5437" y="2928"/>
                    <a:pt x="5728" y="2856"/>
                  </a:cubicBez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37" name="Freeform 71"/>
            <p:cNvSpPr>
              <a:spLocks noChangeArrowheads="1"/>
            </p:cNvSpPr>
            <p:nvPr/>
          </p:nvSpPr>
          <p:spPr bwMode="auto">
            <a:xfrm>
              <a:off x="10307397" y="5723608"/>
              <a:ext cx="3273689" cy="3005101"/>
            </a:xfrm>
            <a:custGeom>
              <a:avLst/>
              <a:gdLst>
                <a:gd name="T0" fmla="*/ 5728 w 5729"/>
                <a:gd name="T1" fmla="*/ 2862 h 5259"/>
                <a:gd name="T2" fmla="*/ 5376 w 5729"/>
                <a:gd name="T3" fmla="*/ 1459 h 5259"/>
                <a:gd name="T4" fmla="*/ 5179 w 5729"/>
                <a:gd name="T5" fmla="*/ 1480 h 5259"/>
                <a:gd name="T6" fmla="*/ 4351 w 5729"/>
                <a:gd name="T7" fmla="*/ 410 h 5259"/>
                <a:gd name="T8" fmla="*/ 3761 w 5729"/>
                <a:gd name="T9" fmla="*/ 637 h 5259"/>
                <a:gd name="T10" fmla="*/ 2929 w 5729"/>
                <a:gd name="T11" fmla="*/ 0 h 5259"/>
                <a:gd name="T12" fmla="*/ 2105 w 5729"/>
                <a:gd name="T13" fmla="*/ 601 h 5259"/>
                <a:gd name="T14" fmla="*/ 1485 w 5729"/>
                <a:gd name="T15" fmla="*/ 347 h 5259"/>
                <a:gd name="T16" fmla="*/ 652 w 5729"/>
                <a:gd name="T17" fmla="*/ 1377 h 5259"/>
                <a:gd name="T18" fmla="*/ 413 w 5729"/>
                <a:gd name="T19" fmla="*/ 1346 h 5259"/>
                <a:gd name="T20" fmla="*/ 0 w 5729"/>
                <a:gd name="T21" fmla="*/ 2737 h 5259"/>
                <a:gd name="T22" fmla="*/ 590 w 5729"/>
                <a:gd name="T23" fmla="*/ 3338 h 5259"/>
                <a:gd name="T24" fmla="*/ 346 w 5729"/>
                <a:gd name="T25" fmla="*/ 4145 h 5259"/>
                <a:gd name="T26" fmla="*/ 1169 w 5729"/>
                <a:gd name="T27" fmla="*/ 4378 h 5259"/>
                <a:gd name="T28" fmla="*/ 1376 w 5729"/>
                <a:gd name="T29" fmla="*/ 5190 h 5259"/>
                <a:gd name="T30" fmla="*/ 2204 w 5729"/>
                <a:gd name="T31" fmla="*/ 4993 h 5259"/>
                <a:gd name="T32" fmla="*/ 2204 w 5729"/>
                <a:gd name="T33" fmla="*/ 4999 h 5259"/>
                <a:gd name="T34" fmla="*/ 2209 w 5729"/>
                <a:gd name="T35" fmla="*/ 4999 h 5259"/>
                <a:gd name="T36" fmla="*/ 1324 w 5729"/>
                <a:gd name="T37" fmla="*/ 2810 h 5259"/>
                <a:gd name="T38" fmla="*/ 4015 w 5729"/>
                <a:gd name="T39" fmla="*/ 1858 h 5259"/>
                <a:gd name="T40" fmla="*/ 3876 w 5729"/>
                <a:gd name="T41" fmla="*/ 3913 h 5259"/>
                <a:gd name="T42" fmla="*/ 3456 w 5729"/>
                <a:gd name="T43" fmla="*/ 5014 h 5259"/>
                <a:gd name="T44" fmla="*/ 4238 w 5729"/>
                <a:gd name="T45" fmla="*/ 5258 h 5259"/>
                <a:gd name="T46" fmla="*/ 4480 w 5729"/>
                <a:gd name="T47" fmla="*/ 4456 h 5259"/>
                <a:gd name="T48" fmla="*/ 5314 w 5729"/>
                <a:gd name="T49" fmla="*/ 4254 h 5259"/>
                <a:gd name="T50" fmla="*/ 5112 w 5729"/>
                <a:gd name="T51" fmla="*/ 3447 h 5259"/>
                <a:gd name="T52" fmla="*/ 5728 w 5729"/>
                <a:gd name="T53" fmla="*/ 2862 h 5259"/>
                <a:gd name="T54" fmla="*/ 5112 w 5729"/>
                <a:gd name="T55" fmla="*/ 3447 h 5259"/>
                <a:gd name="T56" fmla="*/ 5308 w 5729"/>
                <a:gd name="T57" fmla="*/ 4254 h 5259"/>
                <a:gd name="T58" fmla="*/ 4480 w 5729"/>
                <a:gd name="T59" fmla="*/ 4456 h 5259"/>
                <a:gd name="T60" fmla="*/ 4238 w 5729"/>
                <a:gd name="T61" fmla="*/ 5252 h 5259"/>
                <a:gd name="T62" fmla="*/ 3456 w 5729"/>
                <a:gd name="T63" fmla="*/ 5014 h 5259"/>
                <a:gd name="T64" fmla="*/ 3876 w 5729"/>
                <a:gd name="T65" fmla="*/ 3913 h 5259"/>
                <a:gd name="T66" fmla="*/ 4015 w 5729"/>
                <a:gd name="T67" fmla="*/ 1858 h 5259"/>
                <a:gd name="T68" fmla="*/ 1324 w 5729"/>
                <a:gd name="T69" fmla="*/ 2810 h 5259"/>
                <a:gd name="T70" fmla="*/ 2204 w 5729"/>
                <a:gd name="T71" fmla="*/ 4999 h 5259"/>
                <a:gd name="T72" fmla="*/ 2204 w 5729"/>
                <a:gd name="T73" fmla="*/ 4993 h 5259"/>
                <a:gd name="T74" fmla="*/ 2204 w 5729"/>
                <a:gd name="T75" fmla="*/ 4993 h 5259"/>
                <a:gd name="T76" fmla="*/ 1376 w 5729"/>
                <a:gd name="T77" fmla="*/ 5190 h 5259"/>
                <a:gd name="T78" fmla="*/ 1169 w 5729"/>
                <a:gd name="T79" fmla="*/ 4378 h 5259"/>
                <a:gd name="T80" fmla="*/ 352 w 5729"/>
                <a:gd name="T81" fmla="*/ 4145 h 5259"/>
                <a:gd name="T82" fmla="*/ 590 w 5729"/>
                <a:gd name="T83" fmla="*/ 3338 h 5259"/>
                <a:gd name="T84" fmla="*/ 0 w 5729"/>
                <a:gd name="T85" fmla="*/ 2737 h 5259"/>
                <a:gd name="T86" fmla="*/ 419 w 5729"/>
                <a:gd name="T87" fmla="*/ 1346 h 5259"/>
                <a:gd name="T88" fmla="*/ 652 w 5729"/>
                <a:gd name="T89" fmla="*/ 1382 h 5259"/>
                <a:gd name="T90" fmla="*/ 1490 w 5729"/>
                <a:gd name="T91" fmla="*/ 347 h 5259"/>
                <a:gd name="T92" fmla="*/ 2105 w 5729"/>
                <a:gd name="T93" fmla="*/ 606 h 5259"/>
                <a:gd name="T94" fmla="*/ 2929 w 5729"/>
                <a:gd name="T95" fmla="*/ 6 h 5259"/>
                <a:gd name="T96" fmla="*/ 3761 w 5729"/>
                <a:gd name="T97" fmla="*/ 643 h 5259"/>
                <a:gd name="T98" fmla="*/ 4351 w 5729"/>
                <a:gd name="T99" fmla="*/ 410 h 5259"/>
                <a:gd name="T100" fmla="*/ 5179 w 5729"/>
                <a:gd name="T101" fmla="*/ 1480 h 5259"/>
                <a:gd name="T102" fmla="*/ 5376 w 5729"/>
                <a:gd name="T103" fmla="*/ 1455 h 5259"/>
                <a:gd name="T104" fmla="*/ 5728 w 5729"/>
                <a:gd name="T105" fmla="*/ 2867 h 5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29" h="5259">
                  <a:moveTo>
                    <a:pt x="5728" y="2862"/>
                  </a:moveTo>
                  <a:lnTo>
                    <a:pt x="5728" y="2862"/>
                  </a:lnTo>
                  <a:lnTo>
                    <a:pt x="5728" y="2862"/>
                  </a:lnTo>
                  <a:cubicBezTo>
                    <a:pt x="5448" y="2779"/>
                    <a:pt x="5215" y="2562"/>
                    <a:pt x="5138" y="2262"/>
                  </a:cubicBezTo>
                  <a:cubicBezTo>
                    <a:pt x="5122" y="2194"/>
                    <a:pt x="5112" y="2127"/>
                    <a:pt x="5112" y="2060"/>
                  </a:cubicBezTo>
                  <a:cubicBezTo>
                    <a:pt x="5112" y="1832"/>
                    <a:pt x="5210" y="1615"/>
                    <a:pt x="5376" y="1459"/>
                  </a:cubicBezTo>
                  <a:cubicBezTo>
                    <a:pt x="5376" y="1455"/>
                    <a:pt x="5376" y="1455"/>
                    <a:pt x="5376" y="1455"/>
                  </a:cubicBezTo>
                  <a:lnTo>
                    <a:pt x="5376" y="1455"/>
                  </a:lnTo>
                  <a:cubicBezTo>
                    <a:pt x="5308" y="1470"/>
                    <a:pt x="5241" y="1480"/>
                    <a:pt x="5179" y="1480"/>
                  </a:cubicBezTo>
                  <a:cubicBezTo>
                    <a:pt x="4952" y="1480"/>
                    <a:pt x="4729" y="1393"/>
                    <a:pt x="4558" y="1222"/>
                  </a:cubicBezTo>
                  <a:cubicBezTo>
                    <a:pt x="4398" y="1062"/>
                    <a:pt x="4320" y="849"/>
                    <a:pt x="4320" y="643"/>
                  </a:cubicBezTo>
                  <a:cubicBezTo>
                    <a:pt x="4320" y="564"/>
                    <a:pt x="4330" y="487"/>
                    <a:pt x="4351" y="410"/>
                  </a:cubicBezTo>
                  <a:lnTo>
                    <a:pt x="4351" y="410"/>
                  </a:lnTo>
                  <a:lnTo>
                    <a:pt x="4351" y="410"/>
                  </a:lnTo>
                  <a:cubicBezTo>
                    <a:pt x="4191" y="554"/>
                    <a:pt x="3984" y="637"/>
                    <a:pt x="3761" y="637"/>
                  </a:cubicBezTo>
                  <a:cubicBezTo>
                    <a:pt x="3684" y="637"/>
                    <a:pt x="3601" y="627"/>
                    <a:pt x="3523" y="606"/>
                  </a:cubicBezTo>
                  <a:cubicBezTo>
                    <a:pt x="3218" y="523"/>
                    <a:pt x="3000" y="285"/>
                    <a:pt x="2929" y="6"/>
                  </a:cubicBezTo>
                  <a:cubicBezTo>
                    <a:pt x="2929" y="0"/>
                    <a:pt x="2929" y="0"/>
                    <a:pt x="2929" y="0"/>
                  </a:cubicBezTo>
                  <a:cubicBezTo>
                    <a:pt x="2929" y="6"/>
                    <a:pt x="2929" y="6"/>
                    <a:pt x="2929" y="6"/>
                  </a:cubicBezTo>
                  <a:cubicBezTo>
                    <a:pt x="2840" y="280"/>
                    <a:pt x="2617" y="502"/>
                    <a:pt x="2313" y="581"/>
                  </a:cubicBezTo>
                  <a:cubicBezTo>
                    <a:pt x="2240" y="595"/>
                    <a:pt x="2173" y="601"/>
                    <a:pt x="2105" y="601"/>
                  </a:cubicBezTo>
                  <a:cubicBezTo>
                    <a:pt x="1868" y="601"/>
                    <a:pt x="1651" y="508"/>
                    <a:pt x="1490" y="347"/>
                  </a:cubicBezTo>
                  <a:cubicBezTo>
                    <a:pt x="1485" y="342"/>
                    <a:pt x="1485" y="342"/>
                    <a:pt x="1485" y="342"/>
                  </a:cubicBezTo>
                  <a:cubicBezTo>
                    <a:pt x="1485" y="347"/>
                    <a:pt x="1485" y="347"/>
                    <a:pt x="1485" y="347"/>
                  </a:cubicBezTo>
                  <a:cubicBezTo>
                    <a:pt x="1500" y="410"/>
                    <a:pt x="1510" y="477"/>
                    <a:pt x="1510" y="539"/>
                  </a:cubicBezTo>
                  <a:cubicBezTo>
                    <a:pt x="1510" y="762"/>
                    <a:pt x="1422" y="978"/>
                    <a:pt x="1247" y="1145"/>
                  </a:cubicBezTo>
                  <a:cubicBezTo>
                    <a:pt x="1081" y="1299"/>
                    <a:pt x="869" y="1377"/>
                    <a:pt x="652" y="1377"/>
                  </a:cubicBezTo>
                  <a:cubicBezTo>
                    <a:pt x="574" y="1377"/>
                    <a:pt x="496" y="1367"/>
                    <a:pt x="419" y="1346"/>
                  </a:cubicBezTo>
                  <a:cubicBezTo>
                    <a:pt x="413" y="1346"/>
                    <a:pt x="413" y="1346"/>
                    <a:pt x="413" y="1346"/>
                  </a:cubicBezTo>
                  <a:lnTo>
                    <a:pt x="413" y="1346"/>
                  </a:lnTo>
                  <a:cubicBezTo>
                    <a:pt x="564" y="1501"/>
                    <a:pt x="652" y="1708"/>
                    <a:pt x="652" y="1925"/>
                  </a:cubicBezTo>
                  <a:cubicBezTo>
                    <a:pt x="652" y="1998"/>
                    <a:pt x="641" y="2081"/>
                    <a:pt x="615" y="2158"/>
                  </a:cubicBezTo>
                  <a:cubicBezTo>
                    <a:pt x="527" y="2454"/>
                    <a:pt x="284" y="2665"/>
                    <a:pt x="0" y="2737"/>
                  </a:cubicBezTo>
                  <a:lnTo>
                    <a:pt x="0" y="2737"/>
                  </a:lnTo>
                  <a:lnTo>
                    <a:pt x="0" y="2737"/>
                  </a:lnTo>
                  <a:cubicBezTo>
                    <a:pt x="279" y="2820"/>
                    <a:pt x="512" y="3043"/>
                    <a:pt x="590" y="3338"/>
                  </a:cubicBezTo>
                  <a:cubicBezTo>
                    <a:pt x="605" y="3405"/>
                    <a:pt x="610" y="3472"/>
                    <a:pt x="610" y="3540"/>
                  </a:cubicBezTo>
                  <a:cubicBezTo>
                    <a:pt x="610" y="3772"/>
                    <a:pt x="517" y="3990"/>
                    <a:pt x="352" y="4145"/>
                  </a:cubicBezTo>
                  <a:cubicBezTo>
                    <a:pt x="346" y="4145"/>
                    <a:pt x="346" y="4145"/>
                    <a:pt x="346" y="4145"/>
                  </a:cubicBezTo>
                  <a:cubicBezTo>
                    <a:pt x="352" y="4145"/>
                    <a:pt x="352" y="4145"/>
                    <a:pt x="352" y="4145"/>
                  </a:cubicBezTo>
                  <a:cubicBezTo>
                    <a:pt x="419" y="4129"/>
                    <a:pt x="486" y="4125"/>
                    <a:pt x="554" y="4125"/>
                  </a:cubicBezTo>
                  <a:cubicBezTo>
                    <a:pt x="775" y="4125"/>
                    <a:pt x="998" y="4207"/>
                    <a:pt x="1169" y="4378"/>
                  </a:cubicBezTo>
                  <a:cubicBezTo>
                    <a:pt x="1329" y="4544"/>
                    <a:pt x="1407" y="4750"/>
                    <a:pt x="1407" y="4962"/>
                  </a:cubicBezTo>
                  <a:cubicBezTo>
                    <a:pt x="1407" y="5040"/>
                    <a:pt x="1397" y="5118"/>
                    <a:pt x="1376" y="5190"/>
                  </a:cubicBezTo>
                  <a:lnTo>
                    <a:pt x="1376" y="5190"/>
                  </a:lnTo>
                  <a:lnTo>
                    <a:pt x="1376" y="5190"/>
                  </a:lnTo>
                  <a:cubicBezTo>
                    <a:pt x="1531" y="5045"/>
                    <a:pt x="1743" y="4962"/>
                    <a:pt x="1966" y="4962"/>
                  </a:cubicBezTo>
                  <a:cubicBezTo>
                    <a:pt x="2043" y="4962"/>
                    <a:pt x="2126" y="4973"/>
                    <a:pt x="2204" y="4993"/>
                  </a:cubicBezTo>
                  <a:lnTo>
                    <a:pt x="2204" y="4993"/>
                  </a:lnTo>
                  <a:lnTo>
                    <a:pt x="2204" y="4993"/>
                  </a:lnTo>
                  <a:cubicBezTo>
                    <a:pt x="2204" y="4999"/>
                    <a:pt x="2204" y="4999"/>
                    <a:pt x="2204" y="4999"/>
                  </a:cubicBezTo>
                  <a:lnTo>
                    <a:pt x="2204" y="4999"/>
                  </a:lnTo>
                  <a:cubicBezTo>
                    <a:pt x="2209" y="4999"/>
                    <a:pt x="2209" y="4999"/>
                    <a:pt x="2209" y="4999"/>
                  </a:cubicBezTo>
                  <a:lnTo>
                    <a:pt x="2209" y="4999"/>
                  </a:lnTo>
                  <a:cubicBezTo>
                    <a:pt x="2178" y="4719"/>
                    <a:pt x="2084" y="4202"/>
                    <a:pt x="1759" y="3865"/>
                  </a:cubicBezTo>
                  <a:cubicBezTo>
                    <a:pt x="1557" y="3664"/>
                    <a:pt x="1422" y="3416"/>
                    <a:pt x="1360" y="3147"/>
                  </a:cubicBezTo>
                  <a:cubicBezTo>
                    <a:pt x="1335" y="3033"/>
                    <a:pt x="1324" y="2924"/>
                    <a:pt x="1324" y="2810"/>
                  </a:cubicBezTo>
                  <a:cubicBezTo>
                    <a:pt x="1324" y="2469"/>
                    <a:pt x="1443" y="2127"/>
                    <a:pt x="1661" y="1858"/>
                  </a:cubicBezTo>
                  <a:cubicBezTo>
                    <a:pt x="1951" y="1511"/>
                    <a:pt x="2365" y="1320"/>
                    <a:pt x="2840" y="1320"/>
                  </a:cubicBezTo>
                  <a:cubicBezTo>
                    <a:pt x="3311" y="1320"/>
                    <a:pt x="3730" y="1511"/>
                    <a:pt x="4015" y="1858"/>
                  </a:cubicBezTo>
                  <a:cubicBezTo>
                    <a:pt x="4238" y="2127"/>
                    <a:pt x="4357" y="2469"/>
                    <a:pt x="4357" y="2810"/>
                  </a:cubicBezTo>
                  <a:cubicBezTo>
                    <a:pt x="4357" y="2924"/>
                    <a:pt x="4340" y="3033"/>
                    <a:pt x="4320" y="3147"/>
                  </a:cubicBezTo>
                  <a:cubicBezTo>
                    <a:pt x="4258" y="3416"/>
                    <a:pt x="4108" y="3674"/>
                    <a:pt x="3876" y="3913"/>
                  </a:cubicBezTo>
                  <a:cubicBezTo>
                    <a:pt x="3523" y="4264"/>
                    <a:pt x="3466" y="4761"/>
                    <a:pt x="3456" y="5014"/>
                  </a:cubicBezTo>
                  <a:lnTo>
                    <a:pt x="3456" y="5014"/>
                  </a:lnTo>
                  <a:lnTo>
                    <a:pt x="3456" y="5014"/>
                  </a:lnTo>
                  <a:cubicBezTo>
                    <a:pt x="3513" y="5004"/>
                    <a:pt x="3570" y="4999"/>
                    <a:pt x="3627" y="4999"/>
                  </a:cubicBezTo>
                  <a:cubicBezTo>
                    <a:pt x="3860" y="4999"/>
                    <a:pt x="4077" y="5097"/>
                    <a:pt x="4238" y="5252"/>
                  </a:cubicBezTo>
                  <a:cubicBezTo>
                    <a:pt x="4238" y="5258"/>
                    <a:pt x="4238" y="5258"/>
                    <a:pt x="4238" y="5258"/>
                  </a:cubicBezTo>
                  <a:cubicBezTo>
                    <a:pt x="4238" y="5252"/>
                    <a:pt x="4238" y="5252"/>
                    <a:pt x="4238" y="5252"/>
                  </a:cubicBezTo>
                  <a:cubicBezTo>
                    <a:pt x="4222" y="5190"/>
                    <a:pt x="4217" y="5123"/>
                    <a:pt x="4217" y="5056"/>
                  </a:cubicBezTo>
                  <a:cubicBezTo>
                    <a:pt x="4217" y="4839"/>
                    <a:pt x="4305" y="4621"/>
                    <a:pt x="4480" y="4456"/>
                  </a:cubicBezTo>
                  <a:cubicBezTo>
                    <a:pt x="4646" y="4300"/>
                    <a:pt x="4858" y="4223"/>
                    <a:pt x="5075" y="4223"/>
                  </a:cubicBezTo>
                  <a:cubicBezTo>
                    <a:pt x="5153" y="4223"/>
                    <a:pt x="5231" y="4233"/>
                    <a:pt x="5308" y="4254"/>
                  </a:cubicBezTo>
                  <a:cubicBezTo>
                    <a:pt x="5314" y="4254"/>
                    <a:pt x="5314" y="4254"/>
                    <a:pt x="5314" y="4254"/>
                  </a:cubicBezTo>
                  <a:cubicBezTo>
                    <a:pt x="5308" y="4254"/>
                    <a:pt x="5308" y="4254"/>
                    <a:pt x="5308" y="4254"/>
                  </a:cubicBezTo>
                  <a:cubicBezTo>
                    <a:pt x="5164" y="4098"/>
                    <a:pt x="5075" y="3897"/>
                    <a:pt x="5075" y="3680"/>
                  </a:cubicBezTo>
                  <a:cubicBezTo>
                    <a:pt x="5075" y="3601"/>
                    <a:pt x="5086" y="3524"/>
                    <a:pt x="5112" y="3447"/>
                  </a:cubicBezTo>
                  <a:cubicBezTo>
                    <a:pt x="5200" y="3147"/>
                    <a:pt x="5437" y="2934"/>
                    <a:pt x="5728" y="2867"/>
                  </a:cubicBezTo>
                  <a:cubicBezTo>
                    <a:pt x="5728" y="2862"/>
                    <a:pt x="5728" y="2862"/>
                    <a:pt x="5728" y="2862"/>
                  </a:cubicBezTo>
                  <a:lnTo>
                    <a:pt x="5728" y="2862"/>
                  </a:lnTo>
                  <a:lnTo>
                    <a:pt x="5728" y="2862"/>
                  </a:lnTo>
                  <a:lnTo>
                    <a:pt x="5728" y="2862"/>
                  </a:lnTo>
                  <a:cubicBezTo>
                    <a:pt x="5437" y="2934"/>
                    <a:pt x="5200" y="3147"/>
                    <a:pt x="5112" y="3447"/>
                  </a:cubicBezTo>
                  <a:cubicBezTo>
                    <a:pt x="5086" y="3524"/>
                    <a:pt x="5075" y="3601"/>
                    <a:pt x="5075" y="3680"/>
                  </a:cubicBezTo>
                  <a:cubicBezTo>
                    <a:pt x="5075" y="3897"/>
                    <a:pt x="5164" y="4098"/>
                    <a:pt x="5308" y="4254"/>
                  </a:cubicBezTo>
                  <a:lnTo>
                    <a:pt x="5308" y="4254"/>
                  </a:lnTo>
                  <a:lnTo>
                    <a:pt x="5308" y="4254"/>
                  </a:lnTo>
                  <a:cubicBezTo>
                    <a:pt x="5235" y="4233"/>
                    <a:pt x="5153" y="4223"/>
                    <a:pt x="5075" y="4223"/>
                  </a:cubicBezTo>
                  <a:cubicBezTo>
                    <a:pt x="4858" y="4223"/>
                    <a:pt x="4646" y="4300"/>
                    <a:pt x="4480" y="4456"/>
                  </a:cubicBezTo>
                  <a:cubicBezTo>
                    <a:pt x="4305" y="4621"/>
                    <a:pt x="4217" y="4839"/>
                    <a:pt x="4217" y="5056"/>
                  </a:cubicBezTo>
                  <a:cubicBezTo>
                    <a:pt x="4217" y="5123"/>
                    <a:pt x="4222" y="5190"/>
                    <a:pt x="4238" y="5252"/>
                  </a:cubicBezTo>
                  <a:lnTo>
                    <a:pt x="4238" y="5252"/>
                  </a:lnTo>
                  <a:lnTo>
                    <a:pt x="4238" y="5252"/>
                  </a:lnTo>
                  <a:cubicBezTo>
                    <a:pt x="4082" y="5092"/>
                    <a:pt x="3860" y="4999"/>
                    <a:pt x="3627" y="4999"/>
                  </a:cubicBezTo>
                  <a:cubicBezTo>
                    <a:pt x="3570" y="4999"/>
                    <a:pt x="3513" y="5004"/>
                    <a:pt x="3456" y="5014"/>
                  </a:cubicBezTo>
                  <a:lnTo>
                    <a:pt x="3456" y="5014"/>
                  </a:lnTo>
                  <a:cubicBezTo>
                    <a:pt x="3462" y="5014"/>
                    <a:pt x="3462" y="5014"/>
                    <a:pt x="3462" y="5014"/>
                  </a:cubicBezTo>
                  <a:cubicBezTo>
                    <a:pt x="3466" y="4761"/>
                    <a:pt x="3523" y="4264"/>
                    <a:pt x="3876" y="3913"/>
                  </a:cubicBezTo>
                  <a:cubicBezTo>
                    <a:pt x="4108" y="3674"/>
                    <a:pt x="4258" y="3416"/>
                    <a:pt x="4320" y="3147"/>
                  </a:cubicBezTo>
                  <a:cubicBezTo>
                    <a:pt x="4346" y="3033"/>
                    <a:pt x="4357" y="2924"/>
                    <a:pt x="4357" y="2810"/>
                  </a:cubicBezTo>
                  <a:cubicBezTo>
                    <a:pt x="4357" y="2469"/>
                    <a:pt x="4238" y="2127"/>
                    <a:pt x="4015" y="1858"/>
                  </a:cubicBezTo>
                  <a:cubicBezTo>
                    <a:pt x="3730" y="1511"/>
                    <a:pt x="3311" y="1315"/>
                    <a:pt x="2840" y="1315"/>
                  </a:cubicBezTo>
                  <a:cubicBezTo>
                    <a:pt x="2365" y="1315"/>
                    <a:pt x="1951" y="1511"/>
                    <a:pt x="1661" y="1858"/>
                  </a:cubicBezTo>
                  <a:cubicBezTo>
                    <a:pt x="1443" y="2127"/>
                    <a:pt x="1324" y="2469"/>
                    <a:pt x="1324" y="2810"/>
                  </a:cubicBezTo>
                  <a:cubicBezTo>
                    <a:pt x="1324" y="2924"/>
                    <a:pt x="1335" y="3033"/>
                    <a:pt x="1360" y="3147"/>
                  </a:cubicBezTo>
                  <a:cubicBezTo>
                    <a:pt x="1422" y="3416"/>
                    <a:pt x="1557" y="3664"/>
                    <a:pt x="1753" y="3865"/>
                  </a:cubicBezTo>
                  <a:cubicBezTo>
                    <a:pt x="2084" y="4202"/>
                    <a:pt x="2178" y="4719"/>
                    <a:pt x="2204" y="4999"/>
                  </a:cubicBezTo>
                  <a:lnTo>
                    <a:pt x="2204" y="4999"/>
                  </a:lnTo>
                  <a:lnTo>
                    <a:pt x="2204" y="4999"/>
                  </a:lnTo>
                  <a:cubicBezTo>
                    <a:pt x="2204" y="4993"/>
                    <a:pt x="2204" y="4993"/>
                    <a:pt x="2204" y="4993"/>
                  </a:cubicBezTo>
                  <a:lnTo>
                    <a:pt x="2204" y="4993"/>
                  </a:lnTo>
                  <a:lnTo>
                    <a:pt x="2204" y="4993"/>
                  </a:lnTo>
                  <a:lnTo>
                    <a:pt x="2204" y="4993"/>
                  </a:lnTo>
                  <a:cubicBezTo>
                    <a:pt x="2126" y="4973"/>
                    <a:pt x="2043" y="4962"/>
                    <a:pt x="1966" y="4962"/>
                  </a:cubicBezTo>
                  <a:cubicBezTo>
                    <a:pt x="1743" y="4962"/>
                    <a:pt x="1531" y="5045"/>
                    <a:pt x="1376" y="5190"/>
                  </a:cubicBezTo>
                  <a:lnTo>
                    <a:pt x="1376" y="5190"/>
                  </a:lnTo>
                  <a:lnTo>
                    <a:pt x="1376" y="5190"/>
                  </a:lnTo>
                  <a:cubicBezTo>
                    <a:pt x="1397" y="5118"/>
                    <a:pt x="1407" y="5040"/>
                    <a:pt x="1407" y="4962"/>
                  </a:cubicBezTo>
                  <a:cubicBezTo>
                    <a:pt x="1407" y="4750"/>
                    <a:pt x="1329" y="4544"/>
                    <a:pt x="1169" y="4378"/>
                  </a:cubicBezTo>
                  <a:cubicBezTo>
                    <a:pt x="998" y="4207"/>
                    <a:pt x="775" y="4119"/>
                    <a:pt x="554" y="4119"/>
                  </a:cubicBezTo>
                  <a:cubicBezTo>
                    <a:pt x="486" y="4119"/>
                    <a:pt x="419" y="4129"/>
                    <a:pt x="352" y="4145"/>
                  </a:cubicBezTo>
                  <a:lnTo>
                    <a:pt x="352" y="4145"/>
                  </a:lnTo>
                  <a:lnTo>
                    <a:pt x="352" y="4145"/>
                  </a:lnTo>
                  <a:cubicBezTo>
                    <a:pt x="517" y="3990"/>
                    <a:pt x="615" y="3772"/>
                    <a:pt x="615" y="3540"/>
                  </a:cubicBezTo>
                  <a:cubicBezTo>
                    <a:pt x="615" y="3472"/>
                    <a:pt x="605" y="3405"/>
                    <a:pt x="590" y="3338"/>
                  </a:cubicBezTo>
                  <a:cubicBezTo>
                    <a:pt x="512" y="3043"/>
                    <a:pt x="279" y="2820"/>
                    <a:pt x="0" y="2737"/>
                  </a:cubicBezTo>
                  <a:lnTo>
                    <a:pt x="0" y="2737"/>
                  </a:lnTo>
                  <a:lnTo>
                    <a:pt x="0" y="2737"/>
                  </a:lnTo>
                  <a:cubicBezTo>
                    <a:pt x="290" y="2665"/>
                    <a:pt x="527" y="2454"/>
                    <a:pt x="615" y="2158"/>
                  </a:cubicBezTo>
                  <a:cubicBezTo>
                    <a:pt x="641" y="2081"/>
                    <a:pt x="652" y="1998"/>
                    <a:pt x="652" y="1925"/>
                  </a:cubicBezTo>
                  <a:cubicBezTo>
                    <a:pt x="652" y="1708"/>
                    <a:pt x="564" y="1501"/>
                    <a:pt x="419" y="1346"/>
                  </a:cubicBezTo>
                  <a:cubicBezTo>
                    <a:pt x="413" y="1346"/>
                    <a:pt x="413" y="1346"/>
                    <a:pt x="413" y="1346"/>
                  </a:cubicBezTo>
                  <a:lnTo>
                    <a:pt x="413" y="1346"/>
                  </a:lnTo>
                  <a:cubicBezTo>
                    <a:pt x="492" y="1367"/>
                    <a:pt x="574" y="1382"/>
                    <a:pt x="652" y="1382"/>
                  </a:cubicBezTo>
                  <a:cubicBezTo>
                    <a:pt x="869" y="1382"/>
                    <a:pt x="1081" y="1305"/>
                    <a:pt x="1247" y="1145"/>
                  </a:cubicBezTo>
                  <a:cubicBezTo>
                    <a:pt x="1422" y="978"/>
                    <a:pt x="1510" y="762"/>
                    <a:pt x="1510" y="539"/>
                  </a:cubicBezTo>
                  <a:cubicBezTo>
                    <a:pt x="1510" y="477"/>
                    <a:pt x="1505" y="410"/>
                    <a:pt x="1490" y="347"/>
                  </a:cubicBezTo>
                  <a:lnTo>
                    <a:pt x="1490" y="347"/>
                  </a:lnTo>
                  <a:cubicBezTo>
                    <a:pt x="1485" y="347"/>
                    <a:pt x="1485" y="347"/>
                    <a:pt x="1485" y="347"/>
                  </a:cubicBezTo>
                  <a:cubicBezTo>
                    <a:pt x="1645" y="508"/>
                    <a:pt x="1868" y="606"/>
                    <a:pt x="2105" y="606"/>
                  </a:cubicBezTo>
                  <a:cubicBezTo>
                    <a:pt x="2173" y="606"/>
                    <a:pt x="2240" y="595"/>
                    <a:pt x="2313" y="581"/>
                  </a:cubicBezTo>
                  <a:cubicBezTo>
                    <a:pt x="2617" y="508"/>
                    <a:pt x="2846" y="280"/>
                    <a:pt x="2929" y="6"/>
                  </a:cubicBezTo>
                  <a:lnTo>
                    <a:pt x="2929" y="6"/>
                  </a:lnTo>
                  <a:lnTo>
                    <a:pt x="2929" y="6"/>
                  </a:lnTo>
                  <a:cubicBezTo>
                    <a:pt x="3000" y="285"/>
                    <a:pt x="3218" y="523"/>
                    <a:pt x="3523" y="606"/>
                  </a:cubicBezTo>
                  <a:cubicBezTo>
                    <a:pt x="3601" y="627"/>
                    <a:pt x="3684" y="643"/>
                    <a:pt x="3761" y="643"/>
                  </a:cubicBezTo>
                  <a:cubicBezTo>
                    <a:pt x="3984" y="643"/>
                    <a:pt x="4196" y="554"/>
                    <a:pt x="4351" y="410"/>
                  </a:cubicBezTo>
                  <a:lnTo>
                    <a:pt x="4351" y="410"/>
                  </a:lnTo>
                  <a:lnTo>
                    <a:pt x="4351" y="410"/>
                  </a:lnTo>
                  <a:cubicBezTo>
                    <a:pt x="4330" y="487"/>
                    <a:pt x="4320" y="564"/>
                    <a:pt x="4320" y="643"/>
                  </a:cubicBezTo>
                  <a:cubicBezTo>
                    <a:pt x="4320" y="849"/>
                    <a:pt x="4398" y="1062"/>
                    <a:pt x="4558" y="1222"/>
                  </a:cubicBezTo>
                  <a:cubicBezTo>
                    <a:pt x="4729" y="1393"/>
                    <a:pt x="4952" y="1480"/>
                    <a:pt x="5179" y="1480"/>
                  </a:cubicBezTo>
                  <a:cubicBezTo>
                    <a:pt x="5241" y="1480"/>
                    <a:pt x="5308" y="1476"/>
                    <a:pt x="5376" y="1459"/>
                  </a:cubicBezTo>
                  <a:lnTo>
                    <a:pt x="5376" y="1459"/>
                  </a:lnTo>
                  <a:cubicBezTo>
                    <a:pt x="5376" y="1455"/>
                    <a:pt x="5376" y="1455"/>
                    <a:pt x="5376" y="1455"/>
                  </a:cubicBezTo>
                  <a:cubicBezTo>
                    <a:pt x="5210" y="1615"/>
                    <a:pt x="5112" y="1827"/>
                    <a:pt x="5112" y="2060"/>
                  </a:cubicBezTo>
                  <a:cubicBezTo>
                    <a:pt x="5112" y="2127"/>
                    <a:pt x="5122" y="2194"/>
                    <a:pt x="5138" y="2262"/>
                  </a:cubicBezTo>
                  <a:cubicBezTo>
                    <a:pt x="5215" y="2562"/>
                    <a:pt x="5443" y="2785"/>
                    <a:pt x="5728" y="2867"/>
                  </a:cubicBezTo>
                  <a:cubicBezTo>
                    <a:pt x="5728" y="2862"/>
                    <a:pt x="5728" y="2862"/>
                    <a:pt x="5728" y="2862"/>
                  </a:cubicBez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38" name="Freeform 72"/>
            <p:cNvSpPr>
              <a:spLocks noChangeArrowheads="1"/>
            </p:cNvSpPr>
            <p:nvPr/>
          </p:nvSpPr>
          <p:spPr bwMode="auto">
            <a:xfrm>
              <a:off x="10768986" y="10535697"/>
              <a:ext cx="595811" cy="419012"/>
            </a:xfrm>
            <a:custGeom>
              <a:avLst/>
              <a:gdLst>
                <a:gd name="T0" fmla="*/ 943 w 1042"/>
                <a:gd name="T1" fmla="*/ 0 h 731"/>
                <a:gd name="T2" fmla="*/ 943 w 1042"/>
                <a:gd name="T3" fmla="*/ 0 h 731"/>
                <a:gd name="T4" fmla="*/ 100 w 1042"/>
                <a:gd name="T5" fmla="*/ 0 h 731"/>
                <a:gd name="T6" fmla="*/ 0 w 1042"/>
                <a:gd name="T7" fmla="*/ 98 h 731"/>
                <a:gd name="T8" fmla="*/ 0 w 1042"/>
                <a:gd name="T9" fmla="*/ 631 h 731"/>
                <a:gd name="T10" fmla="*/ 100 w 1042"/>
                <a:gd name="T11" fmla="*/ 730 h 731"/>
                <a:gd name="T12" fmla="*/ 943 w 1042"/>
                <a:gd name="T13" fmla="*/ 730 h 731"/>
                <a:gd name="T14" fmla="*/ 1041 w 1042"/>
                <a:gd name="T15" fmla="*/ 631 h 731"/>
                <a:gd name="T16" fmla="*/ 1041 w 1042"/>
                <a:gd name="T17" fmla="*/ 98 h 731"/>
                <a:gd name="T18" fmla="*/ 943 w 1042"/>
                <a:gd name="T19" fmla="*/ 0 h 731"/>
                <a:gd name="T20" fmla="*/ 622 w 1042"/>
                <a:gd name="T21" fmla="*/ 103 h 731"/>
                <a:gd name="T22" fmla="*/ 622 w 1042"/>
                <a:gd name="T23" fmla="*/ 103 h 731"/>
                <a:gd name="T24" fmla="*/ 431 w 1042"/>
                <a:gd name="T25" fmla="*/ 103 h 731"/>
                <a:gd name="T26" fmla="*/ 394 w 1042"/>
                <a:gd name="T27" fmla="*/ 68 h 731"/>
                <a:gd name="T28" fmla="*/ 431 w 1042"/>
                <a:gd name="T29" fmla="*/ 26 h 731"/>
                <a:gd name="T30" fmla="*/ 622 w 1042"/>
                <a:gd name="T31" fmla="*/ 26 h 731"/>
                <a:gd name="T32" fmla="*/ 658 w 1042"/>
                <a:gd name="T33" fmla="*/ 68 h 731"/>
                <a:gd name="T34" fmla="*/ 622 w 1042"/>
                <a:gd name="T35" fmla="*/ 103 h 731"/>
                <a:gd name="T36" fmla="*/ 943 w 1042"/>
                <a:gd name="T37"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42" h="731">
                  <a:moveTo>
                    <a:pt x="943" y="0"/>
                  </a:moveTo>
                  <a:lnTo>
                    <a:pt x="943" y="0"/>
                  </a:lnTo>
                  <a:cubicBezTo>
                    <a:pt x="100" y="0"/>
                    <a:pt x="100" y="0"/>
                    <a:pt x="100" y="0"/>
                  </a:cubicBezTo>
                  <a:cubicBezTo>
                    <a:pt x="48" y="0"/>
                    <a:pt x="0" y="47"/>
                    <a:pt x="0" y="98"/>
                  </a:cubicBezTo>
                  <a:cubicBezTo>
                    <a:pt x="0" y="631"/>
                    <a:pt x="0" y="631"/>
                    <a:pt x="0" y="631"/>
                  </a:cubicBezTo>
                  <a:cubicBezTo>
                    <a:pt x="0" y="682"/>
                    <a:pt x="48" y="730"/>
                    <a:pt x="100" y="730"/>
                  </a:cubicBezTo>
                  <a:cubicBezTo>
                    <a:pt x="943" y="730"/>
                    <a:pt x="943" y="730"/>
                    <a:pt x="943" y="730"/>
                  </a:cubicBezTo>
                  <a:cubicBezTo>
                    <a:pt x="995" y="730"/>
                    <a:pt x="1041" y="682"/>
                    <a:pt x="1041" y="631"/>
                  </a:cubicBezTo>
                  <a:cubicBezTo>
                    <a:pt x="1041" y="98"/>
                    <a:pt x="1041" y="98"/>
                    <a:pt x="1041" y="98"/>
                  </a:cubicBezTo>
                  <a:cubicBezTo>
                    <a:pt x="1041" y="47"/>
                    <a:pt x="995" y="0"/>
                    <a:pt x="943" y="0"/>
                  </a:cubicBezTo>
                  <a:lnTo>
                    <a:pt x="622" y="103"/>
                  </a:lnTo>
                  <a:lnTo>
                    <a:pt x="622" y="103"/>
                  </a:lnTo>
                  <a:cubicBezTo>
                    <a:pt x="431" y="103"/>
                    <a:pt x="431" y="103"/>
                    <a:pt x="431" y="103"/>
                  </a:cubicBezTo>
                  <a:cubicBezTo>
                    <a:pt x="410" y="103"/>
                    <a:pt x="394" y="88"/>
                    <a:pt x="394" y="68"/>
                  </a:cubicBezTo>
                  <a:cubicBezTo>
                    <a:pt x="394" y="47"/>
                    <a:pt x="410" y="26"/>
                    <a:pt x="431" y="26"/>
                  </a:cubicBezTo>
                  <a:cubicBezTo>
                    <a:pt x="622" y="26"/>
                    <a:pt x="622" y="26"/>
                    <a:pt x="622" y="26"/>
                  </a:cubicBezTo>
                  <a:cubicBezTo>
                    <a:pt x="643" y="26"/>
                    <a:pt x="658" y="47"/>
                    <a:pt x="658" y="68"/>
                  </a:cubicBezTo>
                  <a:cubicBezTo>
                    <a:pt x="658" y="88"/>
                    <a:pt x="643" y="103"/>
                    <a:pt x="622" y="103"/>
                  </a:cubicBezTo>
                  <a:lnTo>
                    <a:pt x="943" y="0"/>
                  </a:lnTo>
                </a:path>
              </a:pathLst>
            </a:custGeom>
            <a:solidFill>
              <a:srgbClr val="5C678A"/>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39" name="Freeform 73"/>
            <p:cNvSpPr>
              <a:spLocks noChangeArrowheads="1"/>
            </p:cNvSpPr>
            <p:nvPr/>
          </p:nvSpPr>
          <p:spPr bwMode="auto">
            <a:xfrm>
              <a:off x="10785357" y="10610987"/>
              <a:ext cx="563075" cy="327352"/>
            </a:xfrm>
            <a:custGeom>
              <a:avLst/>
              <a:gdLst>
                <a:gd name="T0" fmla="*/ 0 w 989"/>
                <a:gd name="T1" fmla="*/ 0 h 575"/>
                <a:gd name="T2" fmla="*/ 0 w 989"/>
                <a:gd name="T3" fmla="*/ 0 h 575"/>
                <a:gd name="T4" fmla="*/ 0 w 989"/>
                <a:gd name="T5" fmla="*/ 502 h 575"/>
                <a:gd name="T6" fmla="*/ 73 w 989"/>
                <a:gd name="T7" fmla="*/ 574 h 575"/>
                <a:gd name="T8" fmla="*/ 916 w 989"/>
                <a:gd name="T9" fmla="*/ 574 h 575"/>
                <a:gd name="T10" fmla="*/ 988 w 989"/>
                <a:gd name="T11" fmla="*/ 502 h 575"/>
                <a:gd name="T12" fmla="*/ 988 w 989"/>
                <a:gd name="T13" fmla="*/ 0 h 575"/>
                <a:gd name="T14" fmla="*/ 0 w 989"/>
                <a:gd name="T15" fmla="*/ 0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9" h="575">
                  <a:moveTo>
                    <a:pt x="0" y="0"/>
                  </a:moveTo>
                  <a:lnTo>
                    <a:pt x="0" y="0"/>
                  </a:lnTo>
                  <a:cubicBezTo>
                    <a:pt x="0" y="502"/>
                    <a:pt x="0" y="502"/>
                    <a:pt x="0" y="502"/>
                  </a:cubicBezTo>
                  <a:cubicBezTo>
                    <a:pt x="0" y="543"/>
                    <a:pt x="31" y="574"/>
                    <a:pt x="73" y="574"/>
                  </a:cubicBezTo>
                  <a:cubicBezTo>
                    <a:pt x="916" y="574"/>
                    <a:pt x="916" y="574"/>
                    <a:pt x="916" y="574"/>
                  </a:cubicBezTo>
                  <a:cubicBezTo>
                    <a:pt x="957" y="574"/>
                    <a:pt x="988" y="543"/>
                    <a:pt x="988" y="502"/>
                  </a:cubicBezTo>
                  <a:cubicBezTo>
                    <a:pt x="988" y="0"/>
                    <a:pt x="988" y="0"/>
                    <a:pt x="988" y="0"/>
                  </a:cubicBezTo>
                  <a:lnTo>
                    <a:pt x="0" y="0"/>
                  </a:lnTo>
                </a:path>
              </a:pathLst>
            </a:custGeom>
            <a:solidFill>
              <a:srgbClr val="FDFE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40" name="Freeform 74"/>
            <p:cNvSpPr>
              <a:spLocks noChangeArrowheads="1"/>
            </p:cNvSpPr>
            <p:nvPr/>
          </p:nvSpPr>
          <p:spPr bwMode="auto">
            <a:xfrm>
              <a:off x="10804998" y="10660091"/>
              <a:ext cx="186600" cy="219326"/>
            </a:xfrm>
            <a:custGeom>
              <a:avLst/>
              <a:gdLst>
                <a:gd name="T0" fmla="*/ 331 w 332"/>
                <a:gd name="T1" fmla="*/ 383 h 384"/>
                <a:gd name="T2" fmla="*/ 0 w 332"/>
                <a:gd name="T3" fmla="*/ 383 h 384"/>
                <a:gd name="T4" fmla="*/ 0 w 332"/>
                <a:gd name="T5" fmla="*/ 0 h 384"/>
                <a:gd name="T6" fmla="*/ 331 w 332"/>
                <a:gd name="T7" fmla="*/ 0 h 384"/>
                <a:gd name="T8" fmla="*/ 331 w 332"/>
                <a:gd name="T9" fmla="*/ 383 h 384"/>
              </a:gdLst>
              <a:ahLst/>
              <a:cxnLst>
                <a:cxn ang="0">
                  <a:pos x="T0" y="T1"/>
                </a:cxn>
                <a:cxn ang="0">
                  <a:pos x="T2" y="T3"/>
                </a:cxn>
                <a:cxn ang="0">
                  <a:pos x="T4" y="T5"/>
                </a:cxn>
                <a:cxn ang="0">
                  <a:pos x="T6" y="T7"/>
                </a:cxn>
                <a:cxn ang="0">
                  <a:pos x="T8" y="T9"/>
                </a:cxn>
              </a:cxnLst>
              <a:rect l="0" t="0" r="r" b="b"/>
              <a:pathLst>
                <a:path w="332" h="384">
                  <a:moveTo>
                    <a:pt x="331" y="383"/>
                  </a:moveTo>
                  <a:lnTo>
                    <a:pt x="0" y="383"/>
                  </a:lnTo>
                  <a:lnTo>
                    <a:pt x="0" y="0"/>
                  </a:lnTo>
                  <a:lnTo>
                    <a:pt x="331" y="0"/>
                  </a:lnTo>
                  <a:lnTo>
                    <a:pt x="331" y="383"/>
                  </a:lnTo>
                </a:path>
              </a:pathLst>
            </a:custGeom>
            <a:solidFill>
              <a:srgbClr val="13131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41" name="Freeform 75"/>
            <p:cNvSpPr>
              <a:spLocks noChangeArrowheads="1"/>
            </p:cNvSpPr>
            <p:nvPr/>
          </p:nvSpPr>
          <p:spPr bwMode="auto">
            <a:xfrm>
              <a:off x="11024334" y="10663364"/>
              <a:ext cx="297907" cy="58924"/>
            </a:xfrm>
            <a:custGeom>
              <a:avLst/>
              <a:gdLst>
                <a:gd name="T0" fmla="*/ 522 w 523"/>
                <a:gd name="T1" fmla="*/ 104 h 105"/>
                <a:gd name="T2" fmla="*/ 0 w 523"/>
                <a:gd name="T3" fmla="*/ 104 h 105"/>
                <a:gd name="T4" fmla="*/ 0 w 523"/>
                <a:gd name="T5" fmla="*/ 0 h 105"/>
                <a:gd name="T6" fmla="*/ 522 w 523"/>
                <a:gd name="T7" fmla="*/ 0 h 105"/>
                <a:gd name="T8" fmla="*/ 522 w 523"/>
                <a:gd name="T9" fmla="*/ 104 h 105"/>
              </a:gdLst>
              <a:ahLst/>
              <a:cxnLst>
                <a:cxn ang="0">
                  <a:pos x="T0" y="T1"/>
                </a:cxn>
                <a:cxn ang="0">
                  <a:pos x="T2" y="T3"/>
                </a:cxn>
                <a:cxn ang="0">
                  <a:pos x="T4" y="T5"/>
                </a:cxn>
                <a:cxn ang="0">
                  <a:pos x="T6" y="T7"/>
                </a:cxn>
                <a:cxn ang="0">
                  <a:pos x="T8" y="T9"/>
                </a:cxn>
              </a:cxnLst>
              <a:rect l="0" t="0" r="r" b="b"/>
              <a:pathLst>
                <a:path w="523" h="105">
                  <a:moveTo>
                    <a:pt x="522" y="104"/>
                  </a:moveTo>
                  <a:lnTo>
                    <a:pt x="0" y="104"/>
                  </a:lnTo>
                  <a:lnTo>
                    <a:pt x="0" y="0"/>
                  </a:lnTo>
                  <a:lnTo>
                    <a:pt x="522" y="0"/>
                  </a:lnTo>
                  <a:lnTo>
                    <a:pt x="522" y="104"/>
                  </a:lnTo>
                </a:path>
              </a:pathLst>
            </a:custGeom>
            <a:solidFill>
              <a:srgbClr val="2E354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42" name="Freeform 76"/>
            <p:cNvSpPr>
              <a:spLocks noChangeArrowheads="1"/>
            </p:cNvSpPr>
            <p:nvPr/>
          </p:nvSpPr>
          <p:spPr bwMode="auto">
            <a:xfrm>
              <a:off x="11057071" y="10735380"/>
              <a:ext cx="229159" cy="39282"/>
            </a:xfrm>
            <a:custGeom>
              <a:avLst/>
              <a:gdLst>
                <a:gd name="T0" fmla="*/ 398 w 399"/>
                <a:gd name="T1" fmla="*/ 67 h 68"/>
                <a:gd name="T2" fmla="*/ 0 w 399"/>
                <a:gd name="T3" fmla="*/ 67 h 68"/>
                <a:gd name="T4" fmla="*/ 0 w 399"/>
                <a:gd name="T5" fmla="*/ 0 h 68"/>
                <a:gd name="T6" fmla="*/ 398 w 399"/>
                <a:gd name="T7" fmla="*/ 0 h 68"/>
                <a:gd name="T8" fmla="*/ 398 w 399"/>
                <a:gd name="T9" fmla="*/ 67 h 68"/>
              </a:gdLst>
              <a:ahLst/>
              <a:cxnLst>
                <a:cxn ang="0">
                  <a:pos x="T0" y="T1"/>
                </a:cxn>
                <a:cxn ang="0">
                  <a:pos x="T2" y="T3"/>
                </a:cxn>
                <a:cxn ang="0">
                  <a:pos x="T4" y="T5"/>
                </a:cxn>
                <a:cxn ang="0">
                  <a:pos x="T6" y="T7"/>
                </a:cxn>
                <a:cxn ang="0">
                  <a:pos x="T8" y="T9"/>
                </a:cxn>
              </a:cxnLst>
              <a:rect l="0" t="0" r="r" b="b"/>
              <a:pathLst>
                <a:path w="399" h="68">
                  <a:moveTo>
                    <a:pt x="398" y="67"/>
                  </a:moveTo>
                  <a:lnTo>
                    <a:pt x="0" y="67"/>
                  </a:lnTo>
                  <a:lnTo>
                    <a:pt x="0" y="0"/>
                  </a:lnTo>
                  <a:lnTo>
                    <a:pt x="398" y="0"/>
                  </a:lnTo>
                  <a:lnTo>
                    <a:pt x="398" y="67"/>
                  </a:lnTo>
                </a:path>
              </a:pathLst>
            </a:custGeom>
            <a:solidFill>
              <a:srgbClr val="2E354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43" name="Freeform 77"/>
            <p:cNvSpPr>
              <a:spLocks noChangeArrowheads="1"/>
            </p:cNvSpPr>
            <p:nvPr/>
          </p:nvSpPr>
          <p:spPr bwMode="auto">
            <a:xfrm>
              <a:off x="11024334" y="10892510"/>
              <a:ext cx="297907" cy="32736"/>
            </a:xfrm>
            <a:custGeom>
              <a:avLst/>
              <a:gdLst>
                <a:gd name="T0" fmla="*/ 522 w 523"/>
                <a:gd name="T1" fmla="*/ 61 h 62"/>
                <a:gd name="T2" fmla="*/ 0 w 523"/>
                <a:gd name="T3" fmla="*/ 61 h 62"/>
                <a:gd name="T4" fmla="*/ 0 w 523"/>
                <a:gd name="T5" fmla="*/ 0 h 62"/>
                <a:gd name="T6" fmla="*/ 522 w 523"/>
                <a:gd name="T7" fmla="*/ 0 h 62"/>
                <a:gd name="T8" fmla="*/ 522 w 523"/>
                <a:gd name="T9" fmla="*/ 61 h 62"/>
              </a:gdLst>
              <a:ahLst/>
              <a:cxnLst>
                <a:cxn ang="0">
                  <a:pos x="T0" y="T1"/>
                </a:cxn>
                <a:cxn ang="0">
                  <a:pos x="T2" y="T3"/>
                </a:cxn>
                <a:cxn ang="0">
                  <a:pos x="T4" y="T5"/>
                </a:cxn>
                <a:cxn ang="0">
                  <a:pos x="T6" y="T7"/>
                </a:cxn>
                <a:cxn ang="0">
                  <a:pos x="T8" y="T9"/>
                </a:cxn>
              </a:cxnLst>
              <a:rect l="0" t="0" r="r" b="b"/>
              <a:pathLst>
                <a:path w="523" h="62">
                  <a:moveTo>
                    <a:pt x="522" y="61"/>
                  </a:moveTo>
                  <a:lnTo>
                    <a:pt x="0" y="61"/>
                  </a:lnTo>
                  <a:lnTo>
                    <a:pt x="0" y="0"/>
                  </a:lnTo>
                  <a:lnTo>
                    <a:pt x="522" y="0"/>
                  </a:lnTo>
                  <a:lnTo>
                    <a:pt x="522" y="61"/>
                  </a:lnTo>
                </a:path>
              </a:pathLst>
            </a:custGeom>
            <a:solidFill>
              <a:srgbClr val="2E354E"/>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44" name="Freeform 78"/>
            <p:cNvSpPr>
              <a:spLocks noChangeArrowheads="1"/>
            </p:cNvSpPr>
            <p:nvPr/>
          </p:nvSpPr>
          <p:spPr bwMode="auto">
            <a:xfrm>
              <a:off x="11034156" y="10476773"/>
              <a:ext cx="65474" cy="111300"/>
            </a:xfrm>
            <a:custGeom>
              <a:avLst/>
              <a:gdLst>
                <a:gd name="T0" fmla="*/ 115 w 116"/>
                <a:gd name="T1" fmla="*/ 191 h 192"/>
                <a:gd name="T2" fmla="*/ 0 w 116"/>
                <a:gd name="T3" fmla="*/ 191 h 192"/>
                <a:gd name="T4" fmla="*/ 0 w 116"/>
                <a:gd name="T5" fmla="*/ 0 h 192"/>
                <a:gd name="T6" fmla="*/ 115 w 116"/>
                <a:gd name="T7" fmla="*/ 0 h 192"/>
                <a:gd name="T8" fmla="*/ 115 w 116"/>
                <a:gd name="T9" fmla="*/ 191 h 192"/>
              </a:gdLst>
              <a:ahLst/>
              <a:cxnLst>
                <a:cxn ang="0">
                  <a:pos x="T0" y="T1"/>
                </a:cxn>
                <a:cxn ang="0">
                  <a:pos x="T2" y="T3"/>
                </a:cxn>
                <a:cxn ang="0">
                  <a:pos x="T4" y="T5"/>
                </a:cxn>
                <a:cxn ang="0">
                  <a:pos x="T6" y="T7"/>
                </a:cxn>
                <a:cxn ang="0">
                  <a:pos x="T8" y="T9"/>
                </a:cxn>
              </a:cxnLst>
              <a:rect l="0" t="0" r="r" b="b"/>
              <a:pathLst>
                <a:path w="116" h="192">
                  <a:moveTo>
                    <a:pt x="115" y="191"/>
                  </a:moveTo>
                  <a:lnTo>
                    <a:pt x="0" y="191"/>
                  </a:lnTo>
                  <a:lnTo>
                    <a:pt x="0" y="0"/>
                  </a:lnTo>
                  <a:lnTo>
                    <a:pt x="115" y="0"/>
                  </a:lnTo>
                  <a:lnTo>
                    <a:pt x="115" y="191"/>
                  </a:lnTo>
                </a:path>
              </a:pathLst>
            </a:custGeom>
            <a:solidFill>
              <a:srgbClr val="7B7B7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45" name="Freeform 79"/>
            <p:cNvSpPr>
              <a:spLocks noChangeArrowheads="1"/>
            </p:cNvSpPr>
            <p:nvPr/>
          </p:nvSpPr>
          <p:spPr bwMode="auto">
            <a:xfrm>
              <a:off x="11034156" y="10476773"/>
              <a:ext cx="65474" cy="55649"/>
            </a:xfrm>
            <a:custGeom>
              <a:avLst/>
              <a:gdLst>
                <a:gd name="T0" fmla="*/ 115 w 116"/>
                <a:gd name="T1" fmla="*/ 92 h 93"/>
                <a:gd name="T2" fmla="*/ 0 w 116"/>
                <a:gd name="T3" fmla="*/ 92 h 93"/>
                <a:gd name="T4" fmla="*/ 0 w 116"/>
                <a:gd name="T5" fmla="*/ 0 h 93"/>
                <a:gd name="T6" fmla="*/ 115 w 116"/>
                <a:gd name="T7" fmla="*/ 0 h 93"/>
                <a:gd name="T8" fmla="*/ 115 w 116"/>
                <a:gd name="T9" fmla="*/ 92 h 93"/>
              </a:gdLst>
              <a:ahLst/>
              <a:cxnLst>
                <a:cxn ang="0">
                  <a:pos x="T0" y="T1"/>
                </a:cxn>
                <a:cxn ang="0">
                  <a:pos x="T2" y="T3"/>
                </a:cxn>
                <a:cxn ang="0">
                  <a:pos x="T4" y="T5"/>
                </a:cxn>
                <a:cxn ang="0">
                  <a:pos x="T6" y="T7"/>
                </a:cxn>
                <a:cxn ang="0">
                  <a:pos x="T8" y="T9"/>
                </a:cxn>
              </a:cxnLst>
              <a:rect l="0" t="0" r="r" b="b"/>
              <a:pathLst>
                <a:path w="116" h="93">
                  <a:moveTo>
                    <a:pt x="115" y="92"/>
                  </a:moveTo>
                  <a:lnTo>
                    <a:pt x="0" y="92"/>
                  </a:lnTo>
                  <a:lnTo>
                    <a:pt x="0" y="0"/>
                  </a:lnTo>
                  <a:lnTo>
                    <a:pt x="115" y="0"/>
                  </a:lnTo>
                  <a:lnTo>
                    <a:pt x="115" y="92"/>
                  </a:lnTo>
                </a:path>
              </a:pathLst>
            </a:custGeom>
            <a:solidFill>
              <a:srgbClr val="67676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grpSp>
      <p:sp>
        <p:nvSpPr>
          <p:cNvPr id="48" name="Freeform 70"/>
          <p:cNvSpPr>
            <a:spLocks noEditPoints="1"/>
          </p:cNvSpPr>
          <p:nvPr/>
        </p:nvSpPr>
        <p:spPr bwMode="auto">
          <a:xfrm rot="21347663">
            <a:off x="4219594" y="4973739"/>
            <a:ext cx="3757439" cy="1079516"/>
          </a:xfrm>
          <a:custGeom>
            <a:avLst/>
            <a:gdLst>
              <a:gd name="T0" fmla="*/ 1771 w 1771"/>
              <a:gd name="T1" fmla="*/ 141 h 517"/>
              <a:gd name="T2" fmla="*/ 1725 w 1771"/>
              <a:gd name="T3" fmla="*/ 162 h 517"/>
              <a:gd name="T4" fmla="*/ 1670 w 1771"/>
              <a:gd name="T5" fmla="*/ 242 h 517"/>
              <a:gd name="T6" fmla="*/ 1691 w 1771"/>
              <a:gd name="T7" fmla="*/ 195 h 517"/>
              <a:gd name="T8" fmla="*/ 1670 w 1771"/>
              <a:gd name="T9" fmla="*/ 242 h 517"/>
              <a:gd name="T10" fmla="*/ 1633 w 1771"/>
              <a:gd name="T11" fmla="*/ 272 h 517"/>
              <a:gd name="T12" fmla="*/ 1583 w 1771"/>
              <a:gd name="T13" fmla="*/ 285 h 517"/>
              <a:gd name="T14" fmla="*/ 1516 w 1771"/>
              <a:gd name="T15" fmla="*/ 354 h 517"/>
              <a:gd name="T16" fmla="*/ 1545 w 1771"/>
              <a:gd name="T17" fmla="*/ 312 h 517"/>
              <a:gd name="T18" fmla="*/ 1516 w 1771"/>
              <a:gd name="T19" fmla="*/ 354 h 517"/>
              <a:gd name="T20" fmla="*/ 1474 w 1771"/>
              <a:gd name="T21" fmla="*/ 378 h 517"/>
              <a:gd name="T22" fmla="*/ 1423 w 1771"/>
              <a:gd name="T23" fmla="*/ 382 h 517"/>
              <a:gd name="T24" fmla="*/ 1345 w 1771"/>
              <a:gd name="T25" fmla="*/ 439 h 517"/>
              <a:gd name="T26" fmla="*/ 1381 w 1771"/>
              <a:gd name="T27" fmla="*/ 402 h 517"/>
              <a:gd name="T28" fmla="*/ 1345 w 1771"/>
              <a:gd name="T29" fmla="*/ 439 h 517"/>
              <a:gd name="T30" fmla="*/ 1300 w 1771"/>
              <a:gd name="T31" fmla="*/ 455 h 517"/>
              <a:gd name="T32" fmla="*/ 1249 w 1771"/>
              <a:gd name="T33" fmla="*/ 451 h 517"/>
              <a:gd name="T34" fmla="*/ 1162 w 1771"/>
              <a:gd name="T35" fmla="*/ 493 h 517"/>
              <a:gd name="T36" fmla="*/ 1204 w 1771"/>
              <a:gd name="T37" fmla="*/ 463 h 517"/>
              <a:gd name="T38" fmla="*/ 1162 w 1771"/>
              <a:gd name="T39" fmla="*/ 493 h 517"/>
              <a:gd name="T40" fmla="*/ 1115 w 1771"/>
              <a:gd name="T41" fmla="*/ 502 h 517"/>
              <a:gd name="T42" fmla="*/ 1066 w 1771"/>
              <a:gd name="T43" fmla="*/ 489 h 517"/>
              <a:gd name="T44" fmla="*/ 973 w 1771"/>
              <a:gd name="T45" fmla="*/ 516 h 517"/>
              <a:gd name="T46" fmla="*/ 1019 w 1771"/>
              <a:gd name="T47" fmla="*/ 494 h 517"/>
              <a:gd name="T48" fmla="*/ 973 w 1771"/>
              <a:gd name="T49" fmla="*/ 516 h 517"/>
              <a:gd name="T50" fmla="*/ 925 w 1771"/>
              <a:gd name="T51" fmla="*/ 517 h 517"/>
              <a:gd name="T52" fmla="*/ 878 w 1771"/>
              <a:gd name="T53" fmla="*/ 495 h 517"/>
              <a:gd name="T54" fmla="*/ 782 w 1771"/>
              <a:gd name="T55" fmla="*/ 506 h 517"/>
              <a:gd name="T56" fmla="*/ 832 w 1771"/>
              <a:gd name="T57" fmla="*/ 492 h 517"/>
              <a:gd name="T58" fmla="*/ 782 w 1771"/>
              <a:gd name="T59" fmla="*/ 506 h 517"/>
              <a:gd name="T60" fmla="*/ 735 w 1771"/>
              <a:gd name="T61" fmla="*/ 499 h 517"/>
              <a:gd name="T62" fmla="*/ 693 w 1771"/>
              <a:gd name="T63" fmla="*/ 470 h 517"/>
              <a:gd name="T64" fmla="*/ 596 w 1771"/>
              <a:gd name="T65" fmla="*/ 464 h 517"/>
              <a:gd name="T66" fmla="*/ 647 w 1771"/>
              <a:gd name="T67" fmla="*/ 458 h 517"/>
              <a:gd name="T68" fmla="*/ 596 w 1771"/>
              <a:gd name="T69" fmla="*/ 464 h 517"/>
              <a:gd name="T70" fmla="*/ 551 w 1771"/>
              <a:gd name="T71" fmla="*/ 448 h 517"/>
              <a:gd name="T72" fmla="*/ 514 w 1771"/>
              <a:gd name="T73" fmla="*/ 413 h 517"/>
              <a:gd name="T74" fmla="*/ 420 w 1771"/>
              <a:gd name="T75" fmla="*/ 391 h 517"/>
              <a:gd name="T76" fmla="*/ 463 w 1771"/>
              <a:gd name="T77" fmla="*/ 412 h 517"/>
              <a:gd name="T78" fmla="*/ 433 w 1771"/>
              <a:gd name="T79" fmla="*/ 375 h 517"/>
              <a:gd name="T80" fmla="*/ 420 w 1771"/>
              <a:gd name="T81" fmla="*/ 391 h 517"/>
              <a:gd name="T82" fmla="*/ 378 w 1771"/>
              <a:gd name="T83" fmla="*/ 368 h 517"/>
              <a:gd name="T84" fmla="*/ 348 w 1771"/>
              <a:gd name="T85" fmla="*/ 326 h 517"/>
              <a:gd name="T86" fmla="*/ 259 w 1771"/>
              <a:gd name="T87" fmla="*/ 289 h 517"/>
              <a:gd name="T88" fmla="*/ 309 w 1771"/>
              <a:gd name="T89" fmla="*/ 300 h 517"/>
              <a:gd name="T90" fmla="*/ 259 w 1771"/>
              <a:gd name="T91" fmla="*/ 289 h 517"/>
              <a:gd name="T92" fmla="*/ 222 w 1771"/>
              <a:gd name="T93" fmla="*/ 259 h 517"/>
              <a:gd name="T94" fmla="*/ 199 w 1771"/>
              <a:gd name="T95" fmla="*/ 213 h 517"/>
              <a:gd name="T96" fmla="*/ 118 w 1771"/>
              <a:gd name="T97" fmla="*/ 161 h 517"/>
              <a:gd name="T98" fmla="*/ 165 w 1771"/>
              <a:gd name="T99" fmla="*/ 181 h 517"/>
              <a:gd name="T100" fmla="*/ 118 w 1771"/>
              <a:gd name="T101" fmla="*/ 161 h 517"/>
              <a:gd name="T102" fmla="*/ 86 w 1771"/>
              <a:gd name="T103" fmla="*/ 125 h 517"/>
              <a:gd name="T104" fmla="*/ 71 w 1771"/>
              <a:gd name="T105" fmla="*/ 76 h 517"/>
              <a:gd name="T106" fmla="*/ 0 w 1771"/>
              <a:gd name="T107" fmla="*/ 11 h 517"/>
              <a:gd name="T108" fmla="*/ 43 w 1771"/>
              <a:gd name="T109" fmla="*/ 38 h 517"/>
              <a:gd name="T110" fmla="*/ 0 w 1771"/>
              <a:gd name="T111" fmla="*/ 11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1" h="517">
                <a:moveTo>
                  <a:pt x="1739" y="176"/>
                </a:moveTo>
                <a:cubicBezTo>
                  <a:pt x="1750" y="165"/>
                  <a:pt x="1761" y="153"/>
                  <a:pt x="1771" y="141"/>
                </a:cubicBezTo>
                <a:cubicBezTo>
                  <a:pt x="1756" y="128"/>
                  <a:pt x="1756" y="128"/>
                  <a:pt x="1756" y="128"/>
                </a:cubicBezTo>
                <a:cubicBezTo>
                  <a:pt x="1746" y="140"/>
                  <a:pt x="1735" y="151"/>
                  <a:pt x="1725" y="162"/>
                </a:cubicBezTo>
                <a:lnTo>
                  <a:pt x="1739" y="176"/>
                </a:lnTo>
                <a:close/>
                <a:moveTo>
                  <a:pt x="1670" y="242"/>
                </a:moveTo>
                <a:cubicBezTo>
                  <a:pt x="1682" y="231"/>
                  <a:pt x="1693" y="221"/>
                  <a:pt x="1705" y="210"/>
                </a:cubicBezTo>
                <a:cubicBezTo>
                  <a:pt x="1691" y="195"/>
                  <a:pt x="1691" y="195"/>
                  <a:pt x="1691" y="195"/>
                </a:cubicBezTo>
                <a:cubicBezTo>
                  <a:pt x="1680" y="206"/>
                  <a:pt x="1668" y="216"/>
                  <a:pt x="1657" y="227"/>
                </a:cubicBezTo>
                <a:lnTo>
                  <a:pt x="1670" y="242"/>
                </a:lnTo>
                <a:close/>
                <a:moveTo>
                  <a:pt x="1595" y="301"/>
                </a:moveTo>
                <a:cubicBezTo>
                  <a:pt x="1608" y="292"/>
                  <a:pt x="1621" y="282"/>
                  <a:pt x="1633" y="272"/>
                </a:cubicBezTo>
                <a:cubicBezTo>
                  <a:pt x="1621" y="257"/>
                  <a:pt x="1621" y="257"/>
                  <a:pt x="1621" y="257"/>
                </a:cubicBezTo>
                <a:cubicBezTo>
                  <a:pt x="1608" y="266"/>
                  <a:pt x="1596" y="276"/>
                  <a:pt x="1583" y="285"/>
                </a:cubicBezTo>
                <a:lnTo>
                  <a:pt x="1595" y="301"/>
                </a:lnTo>
                <a:close/>
                <a:moveTo>
                  <a:pt x="1516" y="354"/>
                </a:moveTo>
                <a:cubicBezTo>
                  <a:pt x="1529" y="346"/>
                  <a:pt x="1543" y="337"/>
                  <a:pt x="1556" y="329"/>
                </a:cubicBezTo>
                <a:cubicBezTo>
                  <a:pt x="1545" y="312"/>
                  <a:pt x="1545" y="312"/>
                  <a:pt x="1545" y="312"/>
                </a:cubicBezTo>
                <a:cubicBezTo>
                  <a:pt x="1532" y="321"/>
                  <a:pt x="1519" y="329"/>
                  <a:pt x="1505" y="337"/>
                </a:cubicBezTo>
                <a:lnTo>
                  <a:pt x="1516" y="354"/>
                </a:lnTo>
                <a:close/>
                <a:moveTo>
                  <a:pt x="1432" y="400"/>
                </a:moveTo>
                <a:cubicBezTo>
                  <a:pt x="1446" y="393"/>
                  <a:pt x="1461" y="386"/>
                  <a:pt x="1474" y="378"/>
                </a:cubicBezTo>
                <a:cubicBezTo>
                  <a:pt x="1465" y="361"/>
                  <a:pt x="1465" y="361"/>
                  <a:pt x="1465" y="361"/>
                </a:cubicBezTo>
                <a:cubicBezTo>
                  <a:pt x="1451" y="368"/>
                  <a:pt x="1437" y="375"/>
                  <a:pt x="1423" y="382"/>
                </a:cubicBezTo>
                <a:lnTo>
                  <a:pt x="1432" y="400"/>
                </a:lnTo>
                <a:close/>
                <a:moveTo>
                  <a:pt x="1345" y="439"/>
                </a:moveTo>
                <a:cubicBezTo>
                  <a:pt x="1360" y="433"/>
                  <a:pt x="1374" y="427"/>
                  <a:pt x="1389" y="420"/>
                </a:cubicBezTo>
                <a:cubicBezTo>
                  <a:pt x="1381" y="402"/>
                  <a:pt x="1381" y="402"/>
                  <a:pt x="1381" y="402"/>
                </a:cubicBezTo>
                <a:cubicBezTo>
                  <a:pt x="1367" y="409"/>
                  <a:pt x="1352" y="415"/>
                  <a:pt x="1338" y="420"/>
                </a:cubicBezTo>
                <a:lnTo>
                  <a:pt x="1345" y="439"/>
                </a:lnTo>
                <a:close/>
                <a:moveTo>
                  <a:pt x="1255" y="470"/>
                </a:moveTo>
                <a:cubicBezTo>
                  <a:pt x="1270" y="465"/>
                  <a:pt x="1285" y="461"/>
                  <a:pt x="1300" y="455"/>
                </a:cubicBezTo>
                <a:cubicBezTo>
                  <a:pt x="1294" y="436"/>
                  <a:pt x="1294" y="436"/>
                  <a:pt x="1294" y="436"/>
                </a:cubicBezTo>
                <a:cubicBezTo>
                  <a:pt x="1279" y="442"/>
                  <a:pt x="1264" y="446"/>
                  <a:pt x="1249" y="451"/>
                </a:cubicBezTo>
                <a:lnTo>
                  <a:pt x="1255" y="470"/>
                </a:lnTo>
                <a:close/>
                <a:moveTo>
                  <a:pt x="1162" y="493"/>
                </a:moveTo>
                <a:cubicBezTo>
                  <a:pt x="1178" y="490"/>
                  <a:pt x="1193" y="487"/>
                  <a:pt x="1209" y="483"/>
                </a:cubicBezTo>
                <a:cubicBezTo>
                  <a:pt x="1204" y="463"/>
                  <a:pt x="1204" y="463"/>
                  <a:pt x="1204" y="463"/>
                </a:cubicBezTo>
                <a:cubicBezTo>
                  <a:pt x="1189" y="467"/>
                  <a:pt x="1173" y="471"/>
                  <a:pt x="1158" y="474"/>
                </a:cubicBezTo>
                <a:lnTo>
                  <a:pt x="1162" y="493"/>
                </a:lnTo>
                <a:close/>
                <a:moveTo>
                  <a:pt x="1068" y="509"/>
                </a:moveTo>
                <a:cubicBezTo>
                  <a:pt x="1084" y="507"/>
                  <a:pt x="1100" y="505"/>
                  <a:pt x="1115" y="502"/>
                </a:cubicBezTo>
                <a:cubicBezTo>
                  <a:pt x="1112" y="482"/>
                  <a:pt x="1112" y="482"/>
                  <a:pt x="1112" y="482"/>
                </a:cubicBezTo>
                <a:cubicBezTo>
                  <a:pt x="1097" y="485"/>
                  <a:pt x="1081" y="487"/>
                  <a:pt x="1066" y="489"/>
                </a:cubicBezTo>
                <a:lnTo>
                  <a:pt x="1068" y="509"/>
                </a:lnTo>
                <a:close/>
                <a:moveTo>
                  <a:pt x="973" y="516"/>
                </a:moveTo>
                <a:cubicBezTo>
                  <a:pt x="989" y="516"/>
                  <a:pt x="1005" y="515"/>
                  <a:pt x="1020" y="513"/>
                </a:cubicBezTo>
                <a:cubicBezTo>
                  <a:pt x="1019" y="494"/>
                  <a:pt x="1019" y="494"/>
                  <a:pt x="1019" y="494"/>
                </a:cubicBezTo>
                <a:cubicBezTo>
                  <a:pt x="1003" y="495"/>
                  <a:pt x="988" y="496"/>
                  <a:pt x="972" y="496"/>
                </a:cubicBezTo>
                <a:lnTo>
                  <a:pt x="973" y="516"/>
                </a:lnTo>
                <a:close/>
                <a:moveTo>
                  <a:pt x="877" y="515"/>
                </a:moveTo>
                <a:cubicBezTo>
                  <a:pt x="893" y="516"/>
                  <a:pt x="909" y="517"/>
                  <a:pt x="925" y="517"/>
                </a:cubicBezTo>
                <a:cubicBezTo>
                  <a:pt x="925" y="497"/>
                  <a:pt x="925" y="497"/>
                  <a:pt x="925" y="497"/>
                </a:cubicBezTo>
                <a:cubicBezTo>
                  <a:pt x="910" y="497"/>
                  <a:pt x="894" y="496"/>
                  <a:pt x="878" y="495"/>
                </a:cubicBezTo>
                <a:lnTo>
                  <a:pt x="877" y="515"/>
                </a:lnTo>
                <a:close/>
                <a:moveTo>
                  <a:pt x="782" y="506"/>
                </a:moveTo>
                <a:cubicBezTo>
                  <a:pt x="798" y="508"/>
                  <a:pt x="814" y="510"/>
                  <a:pt x="830" y="512"/>
                </a:cubicBezTo>
                <a:cubicBezTo>
                  <a:pt x="832" y="492"/>
                  <a:pt x="832" y="492"/>
                  <a:pt x="832" y="492"/>
                </a:cubicBezTo>
                <a:cubicBezTo>
                  <a:pt x="816" y="490"/>
                  <a:pt x="801" y="489"/>
                  <a:pt x="785" y="486"/>
                </a:cubicBezTo>
                <a:lnTo>
                  <a:pt x="782" y="506"/>
                </a:lnTo>
                <a:close/>
                <a:moveTo>
                  <a:pt x="688" y="489"/>
                </a:moveTo>
                <a:cubicBezTo>
                  <a:pt x="704" y="493"/>
                  <a:pt x="720" y="496"/>
                  <a:pt x="735" y="499"/>
                </a:cubicBezTo>
                <a:cubicBezTo>
                  <a:pt x="739" y="479"/>
                  <a:pt x="739" y="479"/>
                  <a:pt x="739" y="479"/>
                </a:cubicBezTo>
                <a:cubicBezTo>
                  <a:pt x="723" y="476"/>
                  <a:pt x="708" y="473"/>
                  <a:pt x="693" y="470"/>
                </a:cubicBezTo>
                <a:lnTo>
                  <a:pt x="688" y="489"/>
                </a:lnTo>
                <a:close/>
                <a:moveTo>
                  <a:pt x="596" y="464"/>
                </a:moveTo>
                <a:cubicBezTo>
                  <a:pt x="611" y="469"/>
                  <a:pt x="627" y="473"/>
                  <a:pt x="642" y="478"/>
                </a:cubicBezTo>
                <a:cubicBezTo>
                  <a:pt x="647" y="458"/>
                  <a:pt x="647" y="458"/>
                  <a:pt x="647" y="458"/>
                </a:cubicBezTo>
                <a:cubicBezTo>
                  <a:pt x="632" y="454"/>
                  <a:pt x="617" y="450"/>
                  <a:pt x="602" y="445"/>
                </a:cubicBezTo>
                <a:lnTo>
                  <a:pt x="596" y="464"/>
                </a:lnTo>
                <a:close/>
                <a:moveTo>
                  <a:pt x="507" y="431"/>
                </a:moveTo>
                <a:cubicBezTo>
                  <a:pt x="521" y="437"/>
                  <a:pt x="536" y="443"/>
                  <a:pt x="551" y="448"/>
                </a:cubicBezTo>
                <a:cubicBezTo>
                  <a:pt x="558" y="430"/>
                  <a:pt x="558" y="430"/>
                  <a:pt x="558" y="430"/>
                </a:cubicBezTo>
                <a:cubicBezTo>
                  <a:pt x="543" y="424"/>
                  <a:pt x="529" y="419"/>
                  <a:pt x="514" y="413"/>
                </a:cubicBezTo>
                <a:lnTo>
                  <a:pt x="507" y="431"/>
                </a:lnTo>
                <a:close/>
                <a:moveTo>
                  <a:pt x="420" y="391"/>
                </a:moveTo>
                <a:cubicBezTo>
                  <a:pt x="421" y="391"/>
                  <a:pt x="423" y="392"/>
                  <a:pt x="424" y="393"/>
                </a:cubicBezTo>
                <a:cubicBezTo>
                  <a:pt x="437" y="399"/>
                  <a:pt x="450" y="406"/>
                  <a:pt x="463" y="412"/>
                </a:cubicBezTo>
                <a:cubicBezTo>
                  <a:pt x="471" y="394"/>
                  <a:pt x="471" y="394"/>
                  <a:pt x="471" y="394"/>
                </a:cubicBezTo>
                <a:cubicBezTo>
                  <a:pt x="459" y="388"/>
                  <a:pt x="446" y="381"/>
                  <a:pt x="433" y="375"/>
                </a:cubicBezTo>
                <a:cubicBezTo>
                  <a:pt x="432" y="374"/>
                  <a:pt x="431" y="373"/>
                  <a:pt x="429" y="373"/>
                </a:cubicBezTo>
                <a:lnTo>
                  <a:pt x="420" y="391"/>
                </a:lnTo>
                <a:close/>
                <a:moveTo>
                  <a:pt x="337" y="343"/>
                </a:moveTo>
                <a:cubicBezTo>
                  <a:pt x="351" y="351"/>
                  <a:pt x="364" y="360"/>
                  <a:pt x="378" y="368"/>
                </a:cubicBezTo>
                <a:cubicBezTo>
                  <a:pt x="388" y="350"/>
                  <a:pt x="388" y="350"/>
                  <a:pt x="388" y="350"/>
                </a:cubicBezTo>
                <a:cubicBezTo>
                  <a:pt x="375" y="343"/>
                  <a:pt x="361" y="334"/>
                  <a:pt x="348" y="326"/>
                </a:cubicBezTo>
                <a:lnTo>
                  <a:pt x="337" y="343"/>
                </a:lnTo>
                <a:close/>
                <a:moveTo>
                  <a:pt x="259" y="289"/>
                </a:moveTo>
                <a:cubicBezTo>
                  <a:pt x="272" y="298"/>
                  <a:pt x="285" y="308"/>
                  <a:pt x="298" y="317"/>
                </a:cubicBezTo>
                <a:cubicBezTo>
                  <a:pt x="309" y="300"/>
                  <a:pt x="309" y="300"/>
                  <a:pt x="309" y="300"/>
                </a:cubicBezTo>
                <a:cubicBezTo>
                  <a:pt x="296" y="291"/>
                  <a:pt x="284" y="282"/>
                  <a:pt x="271" y="273"/>
                </a:cubicBezTo>
                <a:lnTo>
                  <a:pt x="259" y="289"/>
                </a:lnTo>
                <a:close/>
                <a:moveTo>
                  <a:pt x="186" y="228"/>
                </a:moveTo>
                <a:cubicBezTo>
                  <a:pt x="197" y="238"/>
                  <a:pt x="209" y="249"/>
                  <a:pt x="222" y="259"/>
                </a:cubicBezTo>
                <a:cubicBezTo>
                  <a:pt x="234" y="244"/>
                  <a:pt x="234" y="244"/>
                  <a:pt x="234" y="244"/>
                </a:cubicBezTo>
                <a:cubicBezTo>
                  <a:pt x="222" y="234"/>
                  <a:pt x="211" y="223"/>
                  <a:pt x="199" y="213"/>
                </a:cubicBezTo>
                <a:lnTo>
                  <a:pt x="186" y="228"/>
                </a:lnTo>
                <a:close/>
                <a:moveTo>
                  <a:pt x="118" y="161"/>
                </a:moveTo>
                <a:cubicBezTo>
                  <a:pt x="128" y="172"/>
                  <a:pt x="140" y="184"/>
                  <a:pt x="151" y="195"/>
                </a:cubicBezTo>
                <a:cubicBezTo>
                  <a:pt x="165" y="181"/>
                  <a:pt x="165" y="181"/>
                  <a:pt x="165" y="181"/>
                </a:cubicBezTo>
                <a:cubicBezTo>
                  <a:pt x="154" y="170"/>
                  <a:pt x="143" y="159"/>
                  <a:pt x="132" y="147"/>
                </a:cubicBezTo>
                <a:lnTo>
                  <a:pt x="118" y="161"/>
                </a:lnTo>
                <a:close/>
                <a:moveTo>
                  <a:pt x="56" y="88"/>
                </a:moveTo>
                <a:cubicBezTo>
                  <a:pt x="65" y="101"/>
                  <a:pt x="76" y="113"/>
                  <a:pt x="86" y="125"/>
                </a:cubicBezTo>
                <a:cubicBezTo>
                  <a:pt x="101" y="112"/>
                  <a:pt x="101" y="112"/>
                  <a:pt x="101" y="112"/>
                </a:cubicBezTo>
                <a:cubicBezTo>
                  <a:pt x="91" y="100"/>
                  <a:pt x="81" y="88"/>
                  <a:pt x="71" y="76"/>
                </a:cubicBezTo>
                <a:lnTo>
                  <a:pt x="56" y="88"/>
                </a:lnTo>
                <a:close/>
                <a:moveTo>
                  <a:pt x="0" y="11"/>
                </a:moveTo>
                <a:cubicBezTo>
                  <a:pt x="9" y="24"/>
                  <a:pt x="18" y="37"/>
                  <a:pt x="27" y="50"/>
                </a:cubicBezTo>
                <a:cubicBezTo>
                  <a:pt x="43" y="38"/>
                  <a:pt x="43" y="38"/>
                  <a:pt x="43" y="38"/>
                </a:cubicBezTo>
                <a:cubicBezTo>
                  <a:pt x="34" y="26"/>
                  <a:pt x="25" y="13"/>
                  <a:pt x="17" y="0"/>
                </a:cubicBezTo>
                <a:lnTo>
                  <a:pt x="0" y="11"/>
                </a:lnTo>
                <a:close/>
              </a:path>
            </a:pathLst>
          </a:custGeom>
          <a:solidFill>
            <a:schemeClr val="tx2"/>
          </a:solidFill>
          <a:ln>
            <a:noFill/>
          </a:ln>
        </p:spPr>
        <p:txBody>
          <a:bodyPr vert="horz" wrap="square" lIns="60960" tIns="30480" rIns="60960" bIns="30480" numCol="1" anchor="t" anchorCtr="0" compatLnSpc="1">
            <a:prstTxWarp prst="textNoShape">
              <a:avLst/>
            </a:prstTxWarp>
          </a:bodyPr>
          <a:lstStyle/>
          <a:p>
            <a:pPr>
              <a:lnSpc>
                <a:spcPts val="1500"/>
              </a:lnSpc>
            </a:pPr>
            <a:endParaRPr lang="en-US" sz="1200" dirty="0">
              <a:solidFill>
                <a:srgbClr val="44546A"/>
              </a:solidFill>
              <a:latin typeface="Calibri Light"/>
              <a:ea typeface="微软雅黑" panose="020B0503020204020204" pitchFamily="34" charset="-122"/>
            </a:endParaRPr>
          </a:p>
        </p:txBody>
      </p:sp>
      <p:sp>
        <p:nvSpPr>
          <p:cNvPr id="49" name="Freeform 74"/>
          <p:cNvSpPr>
            <a:spLocks noEditPoints="1"/>
          </p:cNvSpPr>
          <p:nvPr/>
        </p:nvSpPr>
        <p:spPr bwMode="auto">
          <a:xfrm>
            <a:off x="7512391" y="2292917"/>
            <a:ext cx="873957" cy="1589617"/>
          </a:xfrm>
          <a:custGeom>
            <a:avLst/>
            <a:gdLst>
              <a:gd name="T0" fmla="*/ 50 w 467"/>
              <a:gd name="T1" fmla="*/ 29 h 849"/>
              <a:gd name="T2" fmla="*/ 12 w 467"/>
              <a:gd name="T3" fmla="*/ 0 h 849"/>
              <a:gd name="T4" fmla="*/ 0 w 467"/>
              <a:gd name="T5" fmla="*/ 16 h 849"/>
              <a:gd name="T6" fmla="*/ 37 w 467"/>
              <a:gd name="T7" fmla="*/ 45 h 849"/>
              <a:gd name="T8" fmla="*/ 50 w 467"/>
              <a:gd name="T9" fmla="*/ 29 h 849"/>
              <a:gd name="T10" fmla="*/ 50 w 467"/>
              <a:gd name="T11" fmla="*/ 29 h 849"/>
              <a:gd name="T12" fmla="*/ 121 w 467"/>
              <a:gd name="T13" fmla="*/ 91 h 849"/>
              <a:gd name="T14" fmla="*/ 86 w 467"/>
              <a:gd name="T15" fmla="*/ 59 h 849"/>
              <a:gd name="T16" fmla="*/ 73 w 467"/>
              <a:gd name="T17" fmla="*/ 74 h 849"/>
              <a:gd name="T18" fmla="*/ 107 w 467"/>
              <a:gd name="T19" fmla="*/ 106 h 849"/>
              <a:gd name="T20" fmla="*/ 121 w 467"/>
              <a:gd name="T21" fmla="*/ 91 h 849"/>
              <a:gd name="T22" fmla="*/ 187 w 467"/>
              <a:gd name="T23" fmla="*/ 159 h 849"/>
              <a:gd name="T24" fmla="*/ 155 w 467"/>
              <a:gd name="T25" fmla="*/ 124 h 849"/>
              <a:gd name="T26" fmla="*/ 140 w 467"/>
              <a:gd name="T27" fmla="*/ 138 h 849"/>
              <a:gd name="T28" fmla="*/ 172 w 467"/>
              <a:gd name="T29" fmla="*/ 172 h 849"/>
              <a:gd name="T30" fmla="*/ 187 w 467"/>
              <a:gd name="T31" fmla="*/ 159 h 849"/>
              <a:gd name="T32" fmla="*/ 187 w 467"/>
              <a:gd name="T33" fmla="*/ 159 h 849"/>
              <a:gd name="T34" fmla="*/ 246 w 467"/>
              <a:gd name="T35" fmla="*/ 233 h 849"/>
              <a:gd name="T36" fmla="*/ 217 w 467"/>
              <a:gd name="T37" fmla="*/ 195 h 849"/>
              <a:gd name="T38" fmla="*/ 202 w 467"/>
              <a:gd name="T39" fmla="*/ 208 h 849"/>
              <a:gd name="T40" fmla="*/ 230 w 467"/>
              <a:gd name="T41" fmla="*/ 245 h 849"/>
              <a:gd name="T42" fmla="*/ 246 w 467"/>
              <a:gd name="T43" fmla="*/ 233 h 849"/>
              <a:gd name="T44" fmla="*/ 300 w 467"/>
              <a:gd name="T45" fmla="*/ 311 h 849"/>
              <a:gd name="T46" fmla="*/ 274 w 467"/>
              <a:gd name="T47" fmla="*/ 271 h 849"/>
              <a:gd name="T48" fmla="*/ 257 w 467"/>
              <a:gd name="T49" fmla="*/ 282 h 849"/>
              <a:gd name="T50" fmla="*/ 283 w 467"/>
              <a:gd name="T51" fmla="*/ 321 h 849"/>
              <a:gd name="T52" fmla="*/ 300 w 467"/>
              <a:gd name="T53" fmla="*/ 311 h 849"/>
              <a:gd name="T54" fmla="*/ 346 w 467"/>
              <a:gd name="T55" fmla="*/ 393 h 849"/>
              <a:gd name="T56" fmla="*/ 324 w 467"/>
              <a:gd name="T57" fmla="*/ 352 h 849"/>
              <a:gd name="T58" fmla="*/ 306 w 467"/>
              <a:gd name="T59" fmla="*/ 361 h 849"/>
              <a:gd name="T60" fmla="*/ 328 w 467"/>
              <a:gd name="T61" fmla="*/ 402 h 849"/>
              <a:gd name="T62" fmla="*/ 346 w 467"/>
              <a:gd name="T63" fmla="*/ 393 h 849"/>
              <a:gd name="T64" fmla="*/ 385 w 467"/>
              <a:gd name="T65" fmla="*/ 480 h 849"/>
              <a:gd name="T66" fmla="*/ 367 w 467"/>
              <a:gd name="T67" fmla="*/ 436 h 849"/>
              <a:gd name="T68" fmla="*/ 348 w 467"/>
              <a:gd name="T69" fmla="*/ 444 h 849"/>
              <a:gd name="T70" fmla="*/ 367 w 467"/>
              <a:gd name="T71" fmla="*/ 487 h 849"/>
              <a:gd name="T72" fmla="*/ 385 w 467"/>
              <a:gd name="T73" fmla="*/ 480 h 849"/>
              <a:gd name="T74" fmla="*/ 417 w 467"/>
              <a:gd name="T75" fmla="*/ 569 h 849"/>
              <a:gd name="T76" fmla="*/ 402 w 467"/>
              <a:gd name="T77" fmla="*/ 524 h 849"/>
              <a:gd name="T78" fmla="*/ 384 w 467"/>
              <a:gd name="T79" fmla="*/ 531 h 849"/>
              <a:gd name="T80" fmla="*/ 398 w 467"/>
              <a:gd name="T81" fmla="*/ 575 h 849"/>
              <a:gd name="T82" fmla="*/ 417 w 467"/>
              <a:gd name="T83" fmla="*/ 569 h 849"/>
              <a:gd name="T84" fmla="*/ 442 w 467"/>
              <a:gd name="T85" fmla="*/ 660 h 849"/>
              <a:gd name="T86" fmla="*/ 431 w 467"/>
              <a:gd name="T87" fmla="*/ 614 h 849"/>
              <a:gd name="T88" fmla="*/ 411 w 467"/>
              <a:gd name="T89" fmla="*/ 619 h 849"/>
              <a:gd name="T90" fmla="*/ 422 w 467"/>
              <a:gd name="T91" fmla="*/ 665 h 849"/>
              <a:gd name="T92" fmla="*/ 442 w 467"/>
              <a:gd name="T93" fmla="*/ 660 h 849"/>
              <a:gd name="T94" fmla="*/ 458 w 467"/>
              <a:gd name="T95" fmla="*/ 753 h 849"/>
              <a:gd name="T96" fmla="*/ 451 w 467"/>
              <a:gd name="T97" fmla="*/ 707 h 849"/>
              <a:gd name="T98" fmla="*/ 431 w 467"/>
              <a:gd name="T99" fmla="*/ 710 h 849"/>
              <a:gd name="T100" fmla="*/ 438 w 467"/>
              <a:gd name="T101" fmla="*/ 756 h 849"/>
              <a:gd name="T102" fmla="*/ 458 w 467"/>
              <a:gd name="T103" fmla="*/ 753 h 849"/>
              <a:gd name="T104" fmla="*/ 467 w 467"/>
              <a:gd name="T105" fmla="*/ 848 h 849"/>
              <a:gd name="T106" fmla="*/ 464 w 467"/>
              <a:gd name="T107" fmla="*/ 801 h 849"/>
              <a:gd name="T108" fmla="*/ 444 w 467"/>
              <a:gd name="T109" fmla="*/ 802 h 849"/>
              <a:gd name="T110" fmla="*/ 447 w 467"/>
              <a:gd name="T111" fmla="*/ 849 h 849"/>
              <a:gd name="T112" fmla="*/ 467 w 467"/>
              <a:gd name="T113" fmla="*/ 848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7" h="849">
                <a:moveTo>
                  <a:pt x="50" y="29"/>
                </a:moveTo>
                <a:cubicBezTo>
                  <a:pt x="37" y="19"/>
                  <a:pt x="25" y="10"/>
                  <a:pt x="12" y="0"/>
                </a:cubicBezTo>
                <a:cubicBezTo>
                  <a:pt x="0" y="16"/>
                  <a:pt x="0" y="16"/>
                  <a:pt x="0" y="16"/>
                </a:cubicBezTo>
                <a:cubicBezTo>
                  <a:pt x="13" y="25"/>
                  <a:pt x="25" y="35"/>
                  <a:pt x="37" y="45"/>
                </a:cubicBezTo>
                <a:cubicBezTo>
                  <a:pt x="50" y="29"/>
                  <a:pt x="50" y="29"/>
                  <a:pt x="50" y="29"/>
                </a:cubicBezTo>
                <a:cubicBezTo>
                  <a:pt x="50" y="29"/>
                  <a:pt x="50" y="29"/>
                  <a:pt x="50" y="29"/>
                </a:cubicBezTo>
                <a:moveTo>
                  <a:pt x="121" y="91"/>
                </a:moveTo>
                <a:cubicBezTo>
                  <a:pt x="110" y="80"/>
                  <a:pt x="98" y="70"/>
                  <a:pt x="86" y="59"/>
                </a:cubicBezTo>
                <a:cubicBezTo>
                  <a:pt x="73" y="74"/>
                  <a:pt x="73" y="74"/>
                  <a:pt x="73" y="74"/>
                </a:cubicBezTo>
                <a:cubicBezTo>
                  <a:pt x="84" y="85"/>
                  <a:pt x="96" y="95"/>
                  <a:pt x="107" y="106"/>
                </a:cubicBezTo>
                <a:cubicBezTo>
                  <a:pt x="121" y="91"/>
                  <a:pt x="121" y="91"/>
                  <a:pt x="121" y="91"/>
                </a:cubicBezTo>
                <a:moveTo>
                  <a:pt x="187" y="159"/>
                </a:moveTo>
                <a:cubicBezTo>
                  <a:pt x="176" y="147"/>
                  <a:pt x="166" y="136"/>
                  <a:pt x="155" y="124"/>
                </a:cubicBezTo>
                <a:cubicBezTo>
                  <a:pt x="140" y="138"/>
                  <a:pt x="140" y="138"/>
                  <a:pt x="140" y="138"/>
                </a:cubicBezTo>
                <a:cubicBezTo>
                  <a:pt x="151" y="150"/>
                  <a:pt x="161" y="161"/>
                  <a:pt x="172" y="172"/>
                </a:cubicBezTo>
                <a:cubicBezTo>
                  <a:pt x="187" y="159"/>
                  <a:pt x="187" y="159"/>
                  <a:pt x="187" y="159"/>
                </a:cubicBezTo>
                <a:cubicBezTo>
                  <a:pt x="187" y="159"/>
                  <a:pt x="187" y="159"/>
                  <a:pt x="187" y="159"/>
                </a:cubicBezTo>
                <a:moveTo>
                  <a:pt x="246" y="233"/>
                </a:moveTo>
                <a:cubicBezTo>
                  <a:pt x="237" y="220"/>
                  <a:pt x="227" y="208"/>
                  <a:pt x="217" y="195"/>
                </a:cubicBezTo>
                <a:cubicBezTo>
                  <a:pt x="202" y="208"/>
                  <a:pt x="202" y="208"/>
                  <a:pt x="202" y="208"/>
                </a:cubicBezTo>
                <a:cubicBezTo>
                  <a:pt x="212" y="220"/>
                  <a:pt x="221" y="232"/>
                  <a:pt x="230" y="245"/>
                </a:cubicBezTo>
                <a:cubicBezTo>
                  <a:pt x="246" y="233"/>
                  <a:pt x="246" y="233"/>
                  <a:pt x="246" y="233"/>
                </a:cubicBezTo>
                <a:moveTo>
                  <a:pt x="300" y="311"/>
                </a:moveTo>
                <a:cubicBezTo>
                  <a:pt x="291" y="297"/>
                  <a:pt x="283" y="284"/>
                  <a:pt x="274" y="271"/>
                </a:cubicBezTo>
                <a:cubicBezTo>
                  <a:pt x="257" y="282"/>
                  <a:pt x="257" y="282"/>
                  <a:pt x="257" y="282"/>
                </a:cubicBezTo>
                <a:cubicBezTo>
                  <a:pt x="266" y="295"/>
                  <a:pt x="275" y="308"/>
                  <a:pt x="283" y="321"/>
                </a:cubicBezTo>
                <a:cubicBezTo>
                  <a:pt x="300" y="311"/>
                  <a:pt x="300" y="311"/>
                  <a:pt x="300" y="311"/>
                </a:cubicBezTo>
                <a:moveTo>
                  <a:pt x="346" y="393"/>
                </a:moveTo>
                <a:cubicBezTo>
                  <a:pt x="339" y="379"/>
                  <a:pt x="332" y="365"/>
                  <a:pt x="324" y="352"/>
                </a:cubicBezTo>
                <a:cubicBezTo>
                  <a:pt x="306" y="361"/>
                  <a:pt x="306" y="361"/>
                  <a:pt x="306" y="361"/>
                </a:cubicBezTo>
                <a:cubicBezTo>
                  <a:pt x="314" y="375"/>
                  <a:pt x="321" y="389"/>
                  <a:pt x="328" y="402"/>
                </a:cubicBezTo>
                <a:cubicBezTo>
                  <a:pt x="346" y="393"/>
                  <a:pt x="346" y="393"/>
                  <a:pt x="346" y="393"/>
                </a:cubicBezTo>
                <a:moveTo>
                  <a:pt x="385" y="480"/>
                </a:moveTo>
                <a:cubicBezTo>
                  <a:pt x="380" y="465"/>
                  <a:pt x="373" y="450"/>
                  <a:pt x="367" y="436"/>
                </a:cubicBezTo>
                <a:cubicBezTo>
                  <a:pt x="348" y="444"/>
                  <a:pt x="348" y="444"/>
                  <a:pt x="348" y="444"/>
                </a:cubicBezTo>
                <a:cubicBezTo>
                  <a:pt x="355" y="458"/>
                  <a:pt x="361" y="473"/>
                  <a:pt x="367" y="487"/>
                </a:cubicBezTo>
                <a:cubicBezTo>
                  <a:pt x="385" y="480"/>
                  <a:pt x="385" y="480"/>
                  <a:pt x="385" y="480"/>
                </a:cubicBezTo>
                <a:moveTo>
                  <a:pt x="417" y="569"/>
                </a:moveTo>
                <a:cubicBezTo>
                  <a:pt x="413" y="554"/>
                  <a:pt x="408" y="539"/>
                  <a:pt x="402" y="524"/>
                </a:cubicBezTo>
                <a:cubicBezTo>
                  <a:pt x="384" y="531"/>
                  <a:pt x="384" y="531"/>
                  <a:pt x="384" y="531"/>
                </a:cubicBezTo>
                <a:cubicBezTo>
                  <a:pt x="389" y="545"/>
                  <a:pt x="394" y="560"/>
                  <a:pt x="398" y="575"/>
                </a:cubicBezTo>
                <a:cubicBezTo>
                  <a:pt x="417" y="569"/>
                  <a:pt x="417" y="569"/>
                  <a:pt x="417" y="569"/>
                </a:cubicBezTo>
                <a:moveTo>
                  <a:pt x="442" y="660"/>
                </a:moveTo>
                <a:cubicBezTo>
                  <a:pt x="438" y="645"/>
                  <a:pt x="435" y="629"/>
                  <a:pt x="431" y="614"/>
                </a:cubicBezTo>
                <a:cubicBezTo>
                  <a:pt x="411" y="619"/>
                  <a:pt x="411" y="619"/>
                  <a:pt x="411" y="619"/>
                </a:cubicBezTo>
                <a:cubicBezTo>
                  <a:pt x="415" y="634"/>
                  <a:pt x="419" y="649"/>
                  <a:pt x="422" y="665"/>
                </a:cubicBezTo>
                <a:cubicBezTo>
                  <a:pt x="442" y="660"/>
                  <a:pt x="442" y="660"/>
                  <a:pt x="442" y="660"/>
                </a:cubicBezTo>
                <a:moveTo>
                  <a:pt x="458" y="753"/>
                </a:moveTo>
                <a:cubicBezTo>
                  <a:pt x="456" y="738"/>
                  <a:pt x="454" y="722"/>
                  <a:pt x="451" y="707"/>
                </a:cubicBezTo>
                <a:cubicBezTo>
                  <a:pt x="431" y="710"/>
                  <a:pt x="431" y="710"/>
                  <a:pt x="431" y="710"/>
                </a:cubicBezTo>
                <a:cubicBezTo>
                  <a:pt x="434" y="725"/>
                  <a:pt x="436" y="741"/>
                  <a:pt x="438" y="756"/>
                </a:cubicBezTo>
                <a:cubicBezTo>
                  <a:pt x="458" y="753"/>
                  <a:pt x="458" y="753"/>
                  <a:pt x="458" y="753"/>
                </a:cubicBezTo>
                <a:moveTo>
                  <a:pt x="467" y="848"/>
                </a:moveTo>
                <a:cubicBezTo>
                  <a:pt x="466" y="832"/>
                  <a:pt x="465" y="816"/>
                  <a:pt x="464" y="801"/>
                </a:cubicBezTo>
                <a:cubicBezTo>
                  <a:pt x="444" y="802"/>
                  <a:pt x="444" y="802"/>
                  <a:pt x="444" y="802"/>
                </a:cubicBezTo>
                <a:cubicBezTo>
                  <a:pt x="445" y="818"/>
                  <a:pt x="446" y="833"/>
                  <a:pt x="447" y="849"/>
                </a:cubicBezTo>
                <a:cubicBezTo>
                  <a:pt x="467" y="848"/>
                  <a:pt x="467" y="848"/>
                  <a:pt x="467" y="848"/>
                </a:cubicBezTo>
              </a:path>
            </a:pathLst>
          </a:custGeom>
          <a:solidFill>
            <a:schemeClr val="tx2"/>
          </a:solidFill>
          <a:ln>
            <a:noFill/>
          </a:ln>
        </p:spPr>
        <p:txBody>
          <a:bodyPr vert="horz" wrap="square" lIns="60960" tIns="30480" rIns="60960" bIns="30480" numCol="1" anchor="t" anchorCtr="0" compatLnSpc="1">
            <a:prstTxWarp prst="textNoShape">
              <a:avLst/>
            </a:prstTxWarp>
          </a:bodyPr>
          <a:lstStyle/>
          <a:p>
            <a:pPr>
              <a:lnSpc>
                <a:spcPts val="1500"/>
              </a:lnSpc>
            </a:pPr>
            <a:endParaRPr lang="en-US" sz="1200" dirty="0">
              <a:solidFill>
                <a:srgbClr val="44546A"/>
              </a:solidFill>
              <a:latin typeface="Calibri Light"/>
              <a:ea typeface="微软雅黑" panose="020B0503020204020204" pitchFamily="34" charset="-122"/>
            </a:endParaRPr>
          </a:p>
        </p:txBody>
      </p:sp>
      <p:sp>
        <p:nvSpPr>
          <p:cNvPr id="50" name="Freeform 77"/>
          <p:cNvSpPr>
            <a:spLocks/>
          </p:cNvSpPr>
          <p:nvPr/>
        </p:nvSpPr>
        <p:spPr bwMode="auto">
          <a:xfrm>
            <a:off x="3324521" y="3996886"/>
            <a:ext cx="1508791" cy="850900"/>
          </a:xfrm>
          <a:custGeom>
            <a:avLst/>
            <a:gdLst>
              <a:gd name="T0" fmla="*/ 451 w 806"/>
              <a:gd name="T1" fmla="*/ 0 h 454"/>
              <a:gd name="T2" fmla="*/ 294 w 806"/>
              <a:gd name="T3" fmla="*/ 119 h 454"/>
              <a:gd name="T4" fmla="*/ 235 w 806"/>
              <a:gd name="T5" fmla="*/ 103 h 454"/>
              <a:gd name="T6" fmla="*/ 118 w 806"/>
              <a:gd name="T7" fmla="*/ 220 h 454"/>
              <a:gd name="T8" fmla="*/ 0 w 806"/>
              <a:gd name="T9" fmla="*/ 337 h 454"/>
              <a:gd name="T10" fmla="*/ 118 w 806"/>
              <a:gd name="T11" fmla="*/ 454 h 454"/>
              <a:gd name="T12" fmla="*/ 665 w 806"/>
              <a:gd name="T13" fmla="*/ 454 h 454"/>
              <a:gd name="T14" fmla="*/ 806 w 806"/>
              <a:gd name="T15" fmla="*/ 313 h 454"/>
              <a:gd name="T16" fmla="*/ 744 w 806"/>
              <a:gd name="T17" fmla="*/ 196 h 454"/>
              <a:gd name="T18" fmla="*/ 744 w 806"/>
              <a:gd name="T19" fmla="*/ 194 h 454"/>
              <a:gd name="T20" fmla="*/ 636 w 806"/>
              <a:gd name="T21" fmla="*/ 86 h 454"/>
              <a:gd name="T22" fmla="*/ 598 w 806"/>
              <a:gd name="T23" fmla="*/ 93 h 454"/>
              <a:gd name="T24" fmla="*/ 451 w 806"/>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454">
                <a:moveTo>
                  <a:pt x="451" y="0"/>
                </a:moveTo>
                <a:cubicBezTo>
                  <a:pt x="376" y="0"/>
                  <a:pt x="313" y="50"/>
                  <a:pt x="294" y="119"/>
                </a:cubicBezTo>
                <a:cubicBezTo>
                  <a:pt x="277" y="109"/>
                  <a:pt x="257" y="103"/>
                  <a:pt x="235" y="103"/>
                </a:cubicBezTo>
                <a:cubicBezTo>
                  <a:pt x="170" y="103"/>
                  <a:pt x="118" y="155"/>
                  <a:pt x="118" y="220"/>
                </a:cubicBezTo>
                <a:cubicBezTo>
                  <a:pt x="53" y="220"/>
                  <a:pt x="0" y="272"/>
                  <a:pt x="0" y="337"/>
                </a:cubicBezTo>
                <a:cubicBezTo>
                  <a:pt x="0" y="402"/>
                  <a:pt x="53" y="454"/>
                  <a:pt x="118" y="454"/>
                </a:cubicBezTo>
                <a:cubicBezTo>
                  <a:pt x="665" y="454"/>
                  <a:pt x="665" y="454"/>
                  <a:pt x="665" y="454"/>
                </a:cubicBezTo>
                <a:cubicBezTo>
                  <a:pt x="743" y="454"/>
                  <a:pt x="806" y="391"/>
                  <a:pt x="806" y="313"/>
                </a:cubicBezTo>
                <a:cubicBezTo>
                  <a:pt x="806" y="265"/>
                  <a:pt x="782" y="222"/>
                  <a:pt x="744" y="196"/>
                </a:cubicBezTo>
                <a:cubicBezTo>
                  <a:pt x="744" y="196"/>
                  <a:pt x="744" y="195"/>
                  <a:pt x="744" y="194"/>
                </a:cubicBezTo>
                <a:cubicBezTo>
                  <a:pt x="744" y="135"/>
                  <a:pt x="696" y="86"/>
                  <a:pt x="636" y="86"/>
                </a:cubicBezTo>
                <a:cubicBezTo>
                  <a:pt x="623" y="86"/>
                  <a:pt x="610" y="89"/>
                  <a:pt x="598" y="93"/>
                </a:cubicBezTo>
                <a:cubicBezTo>
                  <a:pt x="572" y="38"/>
                  <a:pt x="516" y="0"/>
                  <a:pt x="451" y="0"/>
                </a:cubicBezTo>
              </a:path>
            </a:pathLst>
          </a:custGeom>
          <a:solidFill>
            <a:schemeClr val="accent4"/>
          </a:solidFill>
          <a:ln>
            <a:noFill/>
          </a:ln>
        </p:spPr>
        <p:txBody>
          <a:bodyPr vert="horz" wrap="square" lIns="60960" tIns="30480" rIns="60960" bIns="30480" numCol="1" anchor="t" anchorCtr="0" compatLnSpc="1">
            <a:prstTxWarp prst="textNoShape">
              <a:avLst/>
            </a:prstTxWarp>
          </a:bodyPr>
          <a:lstStyle/>
          <a:p>
            <a:pPr>
              <a:lnSpc>
                <a:spcPts val="1500"/>
              </a:lnSpc>
            </a:pPr>
            <a:endParaRPr lang="en-US" sz="1200" dirty="0">
              <a:solidFill>
                <a:srgbClr val="44546A"/>
              </a:solidFill>
              <a:latin typeface="Calibri Light"/>
              <a:ea typeface="微软雅黑" panose="020B0503020204020204" pitchFamily="34" charset="-122"/>
            </a:endParaRPr>
          </a:p>
        </p:txBody>
      </p:sp>
      <p:sp>
        <p:nvSpPr>
          <p:cNvPr id="51" name="Freeform 78"/>
          <p:cNvSpPr>
            <a:spLocks/>
          </p:cNvSpPr>
          <p:nvPr/>
        </p:nvSpPr>
        <p:spPr bwMode="auto">
          <a:xfrm>
            <a:off x="5119133" y="1523191"/>
            <a:ext cx="1938363" cy="1092200"/>
          </a:xfrm>
          <a:custGeom>
            <a:avLst/>
            <a:gdLst>
              <a:gd name="T0" fmla="*/ 954 w 1034"/>
              <a:gd name="T1" fmla="*/ 252 h 583"/>
              <a:gd name="T2" fmla="*/ 954 w 1034"/>
              <a:gd name="T3" fmla="*/ 249 h 583"/>
              <a:gd name="T4" fmla="*/ 815 w 1034"/>
              <a:gd name="T5" fmla="*/ 110 h 583"/>
              <a:gd name="T6" fmla="*/ 767 w 1034"/>
              <a:gd name="T7" fmla="*/ 119 h 583"/>
              <a:gd name="T8" fmla="*/ 578 w 1034"/>
              <a:gd name="T9" fmla="*/ 0 h 583"/>
              <a:gd name="T10" fmla="*/ 377 w 1034"/>
              <a:gd name="T11" fmla="*/ 152 h 583"/>
              <a:gd name="T12" fmla="*/ 301 w 1034"/>
              <a:gd name="T13" fmla="*/ 131 h 583"/>
              <a:gd name="T14" fmla="*/ 150 w 1034"/>
              <a:gd name="T15" fmla="*/ 282 h 583"/>
              <a:gd name="T16" fmla="*/ 0 w 1034"/>
              <a:gd name="T17" fmla="*/ 432 h 583"/>
              <a:gd name="T18" fmla="*/ 150 w 1034"/>
              <a:gd name="T19" fmla="*/ 583 h 583"/>
              <a:gd name="T20" fmla="*/ 853 w 1034"/>
              <a:gd name="T21" fmla="*/ 583 h 583"/>
              <a:gd name="T22" fmla="*/ 1034 w 1034"/>
              <a:gd name="T23" fmla="*/ 402 h 583"/>
              <a:gd name="T24" fmla="*/ 954 w 1034"/>
              <a:gd name="T25" fmla="*/ 25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4" h="583">
                <a:moveTo>
                  <a:pt x="954" y="252"/>
                </a:moveTo>
                <a:cubicBezTo>
                  <a:pt x="954" y="251"/>
                  <a:pt x="954" y="250"/>
                  <a:pt x="954" y="249"/>
                </a:cubicBezTo>
                <a:cubicBezTo>
                  <a:pt x="954" y="172"/>
                  <a:pt x="892" y="110"/>
                  <a:pt x="815" y="110"/>
                </a:cubicBezTo>
                <a:cubicBezTo>
                  <a:pt x="798" y="110"/>
                  <a:pt x="782" y="113"/>
                  <a:pt x="767" y="119"/>
                </a:cubicBezTo>
                <a:cubicBezTo>
                  <a:pt x="733" y="49"/>
                  <a:pt x="661" y="0"/>
                  <a:pt x="578" y="0"/>
                </a:cubicBezTo>
                <a:cubicBezTo>
                  <a:pt x="482" y="0"/>
                  <a:pt x="402" y="64"/>
                  <a:pt x="377" y="152"/>
                </a:cubicBezTo>
                <a:cubicBezTo>
                  <a:pt x="355" y="139"/>
                  <a:pt x="329" y="131"/>
                  <a:pt x="301" y="131"/>
                </a:cubicBezTo>
                <a:cubicBezTo>
                  <a:pt x="218" y="131"/>
                  <a:pt x="150" y="199"/>
                  <a:pt x="150" y="282"/>
                </a:cubicBezTo>
                <a:cubicBezTo>
                  <a:pt x="67" y="282"/>
                  <a:pt x="0" y="349"/>
                  <a:pt x="0" y="432"/>
                </a:cubicBezTo>
                <a:cubicBezTo>
                  <a:pt x="0" y="515"/>
                  <a:pt x="67" y="583"/>
                  <a:pt x="150" y="583"/>
                </a:cubicBezTo>
                <a:cubicBezTo>
                  <a:pt x="853" y="583"/>
                  <a:pt x="853" y="583"/>
                  <a:pt x="853" y="583"/>
                </a:cubicBezTo>
                <a:cubicBezTo>
                  <a:pt x="953" y="583"/>
                  <a:pt x="1034" y="502"/>
                  <a:pt x="1034" y="402"/>
                </a:cubicBezTo>
                <a:cubicBezTo>
                  <a:pt x="1034" y="339"/>
                  <a:pt x="1002" y="284"/>
                  <a:pt x="954" y="252"/>
                </a:cubicBezTo>
                <a:close/>
              </a:path>
            </a:pathLst>
          </a:custGeom>
          <a:solidFill>
            <a:schemeClr val="accent2"/>
          </a:solidFill>
          <a:ln>
            <a:noFill/>
          </a:ln>
        </p:spPr>
        <p:txBody>
          <a:bodyPr vert="horz" wrap="square" lIns="60960" tIns="30480" rIns="60960" bIns="30480" numCol="1" anchor="t" anchorCtr="0" compatLnSpc="1">
            <a:prstTxWarp prst="textNoShape">
              <a:avLst/>
            </a:prstTxWarp>
          </a:bodyPr>
          <a:lstStyle/>
          <a:p>
            <a:pPr>
              <a:lnSpc>
                <a:spcPts val="1500"/>
              </a:lnSpc>
            </a:pPr>
            <a:endParaRPr lang="en-US" sz="1200" dirty="0">
              <a:solidFill>
                <a:srgbClr val="44546A"/>
              </a:solidFill>
              <a:latin typeface="Calibri Light"/>
              <a:ea typeface="微软雅黑" panose="020B0503020204020204" pitchFamily="34" charset="-122"/>
            </a:endParaRPr>
          </a:p>
        </p:txBody>
      </p:sp>
      <p:sp>
        <p:nvSpPr>
          <p:cNvPr id="52" name="Freeform 77"/>
          <p:cNvSpPr>
            <a:spLocks/>
          </p:cNvSpPr>
          <p:nvPr/>
        </p:nvSpPr>
        <p:spPr bwMode="auto">
          <a:xfrm>
            <a:off x="7460953" y="4015695"/>
            <a:ext cx="1508791" cy="850900"/>
          </a:xfrm>
          <a:custGeom>
            <a:avLst/>
            <a:gdLst>
              <a:gd name="T0" fmla="*/ 451 w 806"/>
              <a:gd name="T1" fmla="*/ 0 h 454"/>
              <a:gd name="T2" fmla="*/ 294 w 806"/>
              <a:gd name="T3" fmla="*/ 119 h 454"/>
              <a:gd name="T4" fmla="*/ 235 w 806"/>
              <a:gd name="T5" fmla="*/ 103 h 454"/>
              <a:gd name="T6" fmla="*/ 118 w 806"/>
              <a:gd name="T7" fmla="*/ 220 h 454"/>
              <a:gd name="T8" fmla="*/ 0 w 806"/>
              <a:gd name="T9" fmla="*/ 337 h 454"/>
              <a:gd name="T10" fmla="*/ 118 w 806"/>
              <a:gd name="T11" fmla="*/ 454 h 454"/>
              <a:gd name="T12" fmla="*/ 665 w 806"/>
              <a:gd name="T13" fmla="*/ 454 h 454"/>
              <a:gd name="T14" fmla="*/ 806 w 806"/>
              <a:gd name="T15" fmla="*/ 313 h 454"/>
              <a:gd name="T16" fmla="*/ 744 w 806"/>
              <a:gd name="T17" fmla="*/ 196 h 454"/>
              <a:gd name="T18" fmla="*/ 744 w 806"/>
              <a:gd name="T19" fmla="*/ 194 h 454"/>
              <a:gd name="T20" fmla="*/ 636 w 806"/>
              <a:gd name="T21" fmla="*/ 86 h 454"/>
              <a:gd name="T22" fmla="*/ 598 w 806"/>
              <a:gd name="T23" fmla="*/ 93 h 454"/>
              <a:gd name="T24" fmla="*/ 451 w 806"/>
              <a:gd name="T25"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6" h="454">
                <a:moveTo>
                  <a:pt x="451" y="0"/>
                </a:moveTo>
                <a:cubicBezTo>
                  <a:pt x="376" y="0"/>
                  <a:pt x="313" y="50"/>
                  <a:pt x="294" y="119"/>
                </a:cubicBezTo>
                <a:cubicBezTo>
                  <a:pt x="277" y="109"/>
                  <a:pt x="257" y="103"/>
                  <a:pt x="235" y="103"/>
                </a:cubicBezTo>
                <a:cubicBezTo>
                  <a:pt x="170" y="103"/>
                  <a:pt x="118" y="155"/>
                  <a:pt x="118" y="220"/>
                </a:cubicBezTo>
                <a:cubicBezTo>
                  <a:pt x="53" y="220"/>
                  <a:pt x="0" y="272"/>
                  <a:pt x="0" y="337"/>
                </a:cubicBezTo>
                <a:cubicBezTo>
                  <a:pt x="0" y="402"/>
                  <a:pt x="53" y="454"/>
                  <a:pt x="118" y="454"/>
                </a:cubicBezTo>
                <a:cubicBezTo>
                  <a:pt x="665" y="454"/>
                  <a:pt x="665" y="454"/>
                  <a:pt x="665" y="454"/>
                </a:cubicBezTo>
                <a:cubicBezTo>
                  <a:pt x="743" y="454"/>
                  <a:pt x="806" y="391"/>
                  <a:pt x="806" y="313"/>
                </a:cubicBezTo>
                <a:cubicBezTo>
                  <a:pt x="806" y="265"/>
                  <a:pt x="782" y="222"/>
                  <a:pt x="744" y="196"/>
                </a:cubicBezTo>
                <a:cubicBezTo>
                  <a:pt x="744" y="196"/>
                  <a:pt x="744" y="195"/>
                  <a:pt x="744" y="194"/>
                </a:cubicBezTo>
                <a:cubicBezTo>
                  <a:pt x="744" y="135"/>
                  <a:pt x="696" y="86"/>
                  <a:pt x="636" y="86"/>
                </a:cubicBezTo>
                <a:cubicBezTo>
                  <a:pt x="623" y="86"/>
                  <a:pt x="610" y="89"/>
                  <a:pt x="598" y="93"/>
                </a:cubicBezTo>
                <a:cubicBezTo>
                  <a:pt x="572" y="38"/>
                  <a:pt x="516" y="0"/>
                  <a:pt x="451" y="0"/>
                </a:cubicBezTo>
              </a:path>
            </a:pathLst>
          </a:custGeom>
          <a:solidFill>
            <a:schemeClr val="accent3"/>
          </a:solidFill>
          <a:ln>
            <a:noFill/>
          </a:ln>
        </p:spPr>
        <p:txBody>
          <a:bodyPr vert="horz" wrap="square" lIns="60960" tIns="30480" rIns="60960" bIns="30480" numCol="1" anchor="t" anchorCtr="0" compatLnSpc="1">
            <a:prstTxWarp prst="textNoShape">
              <a:avLst/>
            </a:prstTxWarp>
          </a:bodyPr>
          <a:lstStyle/>
          <a:p>
            <a:pPr>
              <a:lnSpc>
                <a:spcPts val="1500"/>
              </a:lnSpc>
            </a:pPr>
            <a:endParaRPr lang="en-US" sz="1200" dirty="0">
              <a:solidFill>
                <a:srgbClr val="44546A"/>
              </a:solidFill>
              <a:latin typeface="Calibri Light"/>
              <a:ea typeface="微软雅黑" panose="020B0503020204020204" pitchFamily="34" charset="-122"/>
            </a:endParaRPr>
          </a:p>
        </p:txBody>
      </p:sp>
      <p:grpSp>
        <p:nvGrpSpPr>
          <p:cNvPr id="53" name="Group 126"/>
          <p:cNvGrpSpPr/>
          <p:nvPr/>
        </p:nvGrpSpPr>
        <p:grpSpPr>
          <a:xfrm>
            <a:off x="4719888" y="2700669"/>
            <a:ext cx="2736803" cy="1615487"/>
            <a:chOff x="9436597" y="5579572"/>
            <a:chExt cx="5473605" cy="3230973"/>
          </a:xfrm>
          <a:solidFill>
            <a:schemeClr val="accent4"/>
          </a:solidFill>
        </p:grpSpPr>
        <p:sp>
          <p:nvSpPr>
            <p:cNvPr id="54" name="Freeform 5"/>
            <p:cNvSpPr>
              <a:spLocks noChangeArrowheads="1"/>
            </p:cNvSpPr>
            <p:nvPr/>
          </p:nvSpPr>
          <p:spPr bwMode="auto">
            <a:xfrm>
              <a:off x="9436597" y="6505981"/>
              <a:ext cx="713663" cy="713630"/>
            </a:xfrm>
            <a:custGeom>
              <a:avLst/>
              <a:gdLst>
                <a:gd name="T0" fmla="*/ 942 w 1248"/>
                <a:gd name="T1" fmla="*/ 0 h 1253"/>
                <a:gd name="T2" fmla="*/ 942 w 1248"/>
                <a:gd name="T3" fmla="*/ 0 h 1253"/>
                <a:gd name="T4" fmla="*/ 585 w 1248"/>
                <a:gd name="T5" fmla="*/ 506 h 1253"/>
                <a:gd name="T6" fmla="*/ 0 w 1248"/>
                <a:gd name="T7" fmla="*/ 305 h 1253"/>
                <a:gd name="T8" fmla="*/ 502 w 1248"/>
                <a:gd name="T9" fmla="*/ 662 h 1253"/>
                <a:gd name="T10" fmla="*/ 300 w 1248"/>
                <a:gd name="T11" fmla="*/ 1252 h 1253"/>
                <a:gd name="T12" fmla="*/ 662 w 1248"/>
                <a:gd name="T13" fmla="*/ 745 h 1253"/>
                <a:gd name="T14" fmla="*/ 1247 w 1248"/>
                <a:gd name="T15" fmla="*/ 946 h 1253"/>
                <a:gd name="T16" fmla="*/ 741 w 1248"/>
                <a:gd name="T17" fmla="*/ 589 h 1253"/>
                <a:gd name="T18" fmla="*/ 942 w 1248"/>
                <a:gd name="T19" fmla="*/ 0 h 1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8" h="1253">
                  <a:moveTo>
                    <a:pt x="942" y="0"/>
                  </a:moveTo>
                  <a:lnTo>
                    <a:pt x="942" y="0"/>
                  </a:lnTo>
                  <a:lnTo>
                    <a:pt x="585" y="506"/>
                  </a:lnTo>
                  <a:lnTo>
                    <a:pt x="0" y="305"/>
                  </a:lnTo>
                  <a:lnTo>
                    <a:pt x="502" y="662"/>
                  </a:lnTo>
                  <a:lnTo>
                    <a:pt x="300" y="1252"/>
                  </a:lnTo>
                  <a:lnTo>
                    <a:pt x="662" y="745"/>
                  </a:lnTo>
                  <a:lnTo>
                    <a:pt x="1247" y="946"/>
                  </a:lnTo>
                  <a:lnTo>
                    <a:pt x="741" y="589"/>
                  </a:lnTo>
                  <a:lnTo>
                    <a:pt x="942"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55" name="Freeform 7"/>
            <p:cNvSpPr>
              <a:spLocks noChangeArrowheads="1"/>
            </p:cNvSpPr>
            <p:nvPr/>
          </p:nvSpPr>
          <p:spPr bwMode="auto">
            <a:xfrm>
              <a:off x="12952538" y="5579572"/>
              <a:ext cx="307727" cy="314258"/>
            </a:xfrm>
            <a:custGeom>
              <a:avLst/>
              <a:gdLst>
                <a:gd name="T0" fmla="*/ 496 w 539"/>
                <a:gd name="T1" fmla="*/ 0 h 545"/>
                <a:gd name="T2" fmla="*/ 496 w 539"/>
                <a:gd name="T3" fmla="*/ 0 h 545"/>
                <a:gd name="T4" fmla="*/ 263 w 539"/>
                <a:gd name="T5" fmla="*/ 213 h 545"/>
                <a:gd name="T6" fmla="*/ 0 w 539"/>
                <a:gd name="T7" fmla="*/ 42 h 545"/>
                <a:gd name="T8" fmla="*/ 207 w 539"/>
                <a:gd name="T9" fmla="*/ 280 h 545"/>
                <a:gd name="T10" fmla="*/ 41 w 539"/>
                <a:gd name="T11" fmla="*/ 544 h 545"/>
                <a:gd name="T12" fmla="*/ 273 w 539"/>
                <a:gd name="T13" fmla="*/ 337 h 545"/>
                <a:gd name="T14" fmla="*/ 538 w 539"/>
                <a:gd name="T15" fmla="*/ 502 h 545"/>
                <a:gd name="T16" fmla="*/ 331 w 539"/>
                <a:gd name="T17" fmla="*/ 269 h 545"/>
                <a:gd name="T18" fmla="*/ 496 w 539"/>
                <a:gd name="T1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545">
                  <a:moveTo>
                    <a:pt x="496" y="0"/>
                  </a:moveTo>
                  <a:lnTo>
                    <a:pt x="496" y="0"/>
                  </a:lnTo>
                  <a:lnTo>
                    <a:pt x="263" y="213"/>
                  </a:lnTo>
                  <a:lnTo>
                    <a:pt x="0" y="42"/>
                  </a:lnTo>
                  <a:lnTo>
                    <a:pt x="207" y="280"/>
                  </a:lnTo>
                  <a:lnTo>
                    <a:pt x="41" y="544"/>
                  </a:lnTo>
                  <a:lnTo>
                    <a:pt x="273" y="337"/>
                  </a:lnTo>
                  <a:lnTo>
                    <a:pt x="538" y="502"/>
                  </a:lnTo>
                  <a:lnTo>
                    <a:pt x="331" y="269"/>
                  </a:lnTo>
                  <a:lnTo>
                    <a:pt x="496"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56" name="Freeform 9"/>
            <p:cNvSpPr>
              <a:spLocks noChangeArrowheads="1"/>
            </p:cNvSpPr>
            <p:nvPr/>
          </p:nvSpPr>
          <p:spPr bwMode="auto">
            <a:xfrm>
              <a:off x="10094606" y="8434091"/>
              <a:ext cx="307727" cy="314258"/>
            </a:xfrm>
            <a:custGeom>
              <a:avLst/>
              <a:gdLst>
                <a:gd name="T0" fmla="*/ 497 w 539"/>
                <a:gd name="T1" fmla="*/ 0 h 545"/>
                <a:gd name="T2" fmla="*/ 497 w 539"/>
                <a:gd name="T3" fmla="*/ 0 h 545"/>
                <a:gd name="T4" fmla="*/ 497 w 539"/>
                <a:gd name="T5" fmla="*/ 0 h 545"/>
                <a:gd name="T6" fmla="*/ 264 w 539"/>
                <a:gd name="T7" fmla="*/ 213 h 545"/>
                <a:gd name="T8" fmla="*/ 0 w 539"/>
                <a:gd name="T9" fmla="*/ 42 h 545"/>
                <a:gd name="T10" fmla="*/ 207 w 539"/>
                <a:gd name="T11" fmla="*/ 279 h 545"/>
                <a:gd name="T12" fmla="*/ 41 w 539"/>
                <a:gd name="T13" fmla="*/ 544 h 545"/>
                <a:gd name="T14" fmla="*/ 274 w 539"/>
                <a:gd name="T15" fmla="*/ 336 h 545"/>
                <a:gd name="T16" fmla="*/ 538 w 539"/>
                <a:gd name="T17" fmla="*/ 502 h 545"/>
                <a:gd name="T18" fmla="*/ 332 w 539"/>
                <a:gd name="T19" fmla="*/ 269 h 545"/>
                <a:gd name="T20" fmla="*/ 497 w 539"/>
                <a:gd name="T21"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9" h="545">
                  <a:moveTo>
                    <a:pt x="497" y="0"/>
                  </a:moveTo>
                  <a:lnTo>
                    <a:pt x="497" y="0"/>
                  </a:lnTo>
                  <a:lnTo>
                    <a:pt x="497" y="0"/>
                  </a:lnTo>
                  <a:cubicBezTo>
                    <a:pt x="264" y="213"/>
                    <a:pt x="264" y="213"/>
                    <a:pt x="264" y="213"/>
                  </a:cubicBezTo>
                  <a:cubicBezTo>
                    <a:pt x="0" y="42"/>
                    <a:pt x="0" y="42"/>
                    <a:pt x="0" y="42"/>
                  </a:cubicBezTo>
                  <a:cubicBezTo>
                    <a:pt x="207" y="279"/>
                    <a:pt x="207" y="279"/>
                    <a:pt x="207" y="279"/>
                  </a:cubicBezTo>
                  <a:cubicBezTo>
                    <a:pt x="41" y="544"/>
                    <a:pt x="41" y="544"/>
                    <a:pt x="41" y="544"/>
                  </a:cubicBezTo>
                  <a:cubicBezTo>
                    <a:pt x="274" y="336"/>
                    <a:pt x="274" y="336"/>
                    <a:pt x="274" y="336"/>
                  </a:cubicBezTo>
                  <a:cubicBezTo>
                    <a:pt x="538" y="502"/>
                    <a:pt x="538" y="502"/>
                    <a:pt x="538" y="502"/>
                  </a:cubicBezTo>
                  <a:cubicBezTo>
                    <a:pt x="332" y="269"/>
                    <a:pt x="332" y="269"/>
                    <a:pt x="332" y="269"/>
                  </a:cubicBezTo>
                  <a:cubicBezTo>
                    <a:pt x="497" y="0"/>
                    <a:pt x="497" y="0"/>
                    <a:pt x="497" y="0"/>
                  </a:cubicBez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57" name="Freeform 11"/>
            <p:cNvSpPr>
              <a:spLocks noChangeArrowheads="1"/>
            </p:cNvSpPr>
            <p:nvPr/>
          </p:nvSpPr>
          <p:spPr bwMode="auto">
            <a:xfrm>
              <a:off x="14602475" y="7055933"/>
              <a:ext cx="307727" cy="304439"/>
            </a:xfrm>
            <a:custGeom>
              <a:avLst/>
              <a:gdLst>
                <a:gd name="T0" fmla="*/ 496 w 539"/>
                <a:gd name="T1" fmla="*/ 0 h 539"/>
                <a:gd name="T2" fmla="*/ 263 w 539"/>
                <a:gd name="T3" fmla="*/ 207 h 539"/>
                <a:gd name="T4" fmla="*/ 0 w 539"/>
                <a:gd name="T5" fmla="*/ 42 h 539"/>
                <a:gd name="T6" fmla="*/ 207 w 539"/>
                <a:gd name="T7" fmla="*/ 274 h 539"/>
                <a:gd name="T8" fmla="*/ 42 w 539"/>
                <a:gd name="T9" fmla="*/ 538 h 539"/>
                <a:gd name="T10" fmla="*/ 274 w 539"/>
                <a:gd name="T11" fmla="*/ 331 h 539"/>
                <a:gd name="T12" fmla="*/ 538 w 539"/>
                <a:gd name="T13" fmla="*/ 497 h 539"/>
                <a:gd name="T14" fmla="*/ 331 w 539"/>
                <a:gd name="T15" fmla="*/ 264 h 539"/>
                <a:gd name="T16" fmla="*/ 496 w 539"/>
                <a:gd name="T17"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539">
                  <a:moveTo>
                    <a:pt x="496" y="0"/>
                  </a:moveTo>
                  <a:lnTo>
                    <a:pt x="263" y="207"/>
                  </a:lnTo>
                  <a:lnTo>
                    <a:pt x="0" y="42"/>
                  </a:lnTo>
                  <a:lnTo>
                    <a:pt x="207" y="274"/>
                  </a:lnTo>
                  <a:lnTo>
                    <a:pt x="42" y="538"/>
                  </a:lnTo>
                  <a:lnTo>
                    <a:pt x="274" y="331"/>
                  </a:lnTo>
                  <a:lnTo>
                    <a:pt x="538" y="497"/>
                  </a:lnTo>
                  <a:lnTo>
                    <a:pt x="331" y="264"/>
                  </a:lnTo>
                  <a:lnTo>
                    <a:pt x="496" y="0"/>
                  </a:lnTo>
                </a:path>
              </a:pathLst>
            </a:custGeom>
            <a:grp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sp>
          <p:nvSpPr>
            <p:cNvPr id="58" name="Freeform 12"/>
            <p:cNvSpPr>
              <a:spLocks noChangeArrowheads="1"/>
            </p:cNvSpPr>
            <p:nvPr/>
          </p:nvSpPr>
          <p:spPr bwMode="auto">
            <a:xfrm>
              <a:off x="13633465" y="8096915"/>
              <a:ext cx="713663" cy="713630"/>
            </a:xfrm>
            <a:custGeom>
              <a:avLst/>
              <a:gdLst>
                <a:gd name="T0" fmla="*/ 947 w 1248"/>
                <a:gd name="T1" fmla="*/ 0 h 1249"/>
                <a:gd name="T2" fmla="*/ 947 w 1248"/>
                <a:gd name="T3" fmla="*/ 0 h 1249"/>
                <a:gd name="T4" fmla="*/ 591 w 1248"/>
                <a:gd name="T5" fmla="*/ 507 h 1249"/>
                <a:gd name="T6" fmla="*/ 0 w 1248"/>
                <a:gd name="T7" fmla="*/ 306 h 1249"/>
                <a:gd name="T8" fmla="*/ 508 w 1248"/>
                <a:gd name="T9" fmla="*/ 663 h 1249"/>
                <a:gd name="T10" fmla="*/ 306 w 1248"/>
                <a:gd name="T11" fmla="*/ 1248 h 1249"/>
                <a:gd name="T12" fmla="*/ 306 w 1248"/>
                <a:gd name="T13" fmla="*/ 1248 h 1249"/>
                <a:gd name="T14" fmla="*/ 663 w 1248"/>
                <a:gd name="T15" fmla="*/ 745 h 1249"/>
                <a:gd name="T16" fmla="*/ 1247 w 1248"/>
                <a:gd name="T17" fmla="*/ 947 h 1249"/>
                <a:gd name="T18" fmla="*/ 745 w 1248"/>
                <a:gd name="T19" fmla="*/ 585 h 1249"/>
                <a:gd name="T20" fmla="*/ 947 w 1248"/>
                <a:gd name="T21" fmla="*/ 0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9">
                  <a:moveTo>
                    <a:pt x="947" y="0"/>
                  </a:moveTo>
                  <a:lnTo>
                    <a:pt x="947" y="0"/>
                  </a:lnTo>
                  <a:lnTo>
                    <a:pt x="591" y="507"/>
                  </a:lnTo>
                  <a:lnTo>
                    <a:pt x="0" y="306"/>
                  </a:lnTo>
                  <a:lnTo>
                    <a:pt x="508" y="663"/>
                  </a:lnTo>
                  <a:lnTo>
                    <a:pt x="306" y="1248"/>
                  </a:lnTo>
                  <a:lnTo>
                    <a:pt x="306" y="1248"/>
                  </a:lnTo>
                  <a:lnTo>
                    <a:pt x="663" y="745"/>
                  </a:lnTo>
                  <a:lnTo>
                    <a:pt x="1247" y="947"/>
                  </a:lnTo>
                  <a:lnTo>
                    <a:pt x="745" y="585"/>
                  </a:lnTo>
                  <a:lnTo>
                    <a:pt x="947" y="0"/>
                  </a:lnTo>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defRPr/>
              </a:pPr>
              <a:endParaRPr lang="en-US" sz="1200" dirty="0">
                <a:solidFill>
                  <a:prstClr val="black"/>
                </a:solidFill>
                <a:latin typeface="Calibri Light"/>
                <a:ea typeface="微软雅黑" panose="020B0503020204020204" pitchFamily="34" charset="-122"/>
              </a:endParaRPr>
            </a:p>
          </p:txBody>
        </p:sp>
      </p:grpSp>
      <p:sp>
        <p:nvSpPr>
          <p:cNvPr id="59" name="TextBox 132"/>
          <p:cNvSpPr txBox="1"/>
          <p:nvPr/>
        </p:nvSpPr>
        <p:spPr>
          <a:xfrm>
            <a:off x="4698705" y="1910681"/>
            <a:ext cx="2807347" cy="231798"/>
          </a:xfrm>
          <a:prstGeom prst="rect">
            <a:avLst/>
          </a:prstGeom>
          <a:noFill/>
        </p:spPr>
        <p:txBody>
          <a:bodyPr wrap="square" lIns="0" tIns="60963" rIns="0" bIns="0">
            <a:spAutoFit/>
          </a:bodyPr>
          <a:lstStyle/>
          <a:p>
            <a:pPr algn="ctr" defTabSz="609462">
              <a:lnSpc>
                <a:spcPts val="1500"/>
              </a:lnSpc>
              <a:defRPr/>
            </a:pPr>
            <a:r>
              <a:rPr lang="en-US" sz="1200" b="1" dirty="0">
                <a:solidFill>
                  <a:prstClr val="white"/>
                </a:solidFill>
                <a:latin typeface="Lato Regular"/>
                <a:ea typeface="微软雅黑" panose="020B0503020204020204" pitchFamily="34" charset="-122"/>
                <a:cs typeface="Lato Regular"/>
              </a:rPr>
              <a:t>CREATIVE</a:t>
            </a:r>
          </a:p>
        </p:txBody>
      </p:sp>
      <p:sp>
        <p:nvSpPr>
          <p:cNvPr id="60" name="TextBox 133"/>
          <p:cNvSpPr txBox="1"/>
          <p:nvPr/>
        </p:nvSpPr>
        <p:spPr>
          <a:xfrm>
            <a:off x="6844464" y="4306134"/>
            <a:ext cx="2807347" cy="231798"/>
          </a:xfrm>
          <a:prstGeom prst="rect">
            <a:avLst/>
          </a:prstGeom>
          <a:noFill/>
        </p:spPr>
        <p:txBody>
          <a:bodyPr wrap="square" lIns="0" tIns="60963" rIns="0" bIns="0">
            <a:spAutoFit/>
          </a:bodyPr>
          <a:lstStyle/>
          <a:p>
            <a:pPr algn="ctr" defTabSz="609462">
              <a:lnSpc>
                <a:spcPts val="1500"/>
              </a:lnSpc>
              <a:defRPr/>
            </a:pPr>
            <a:r>
              <a:rPr lang="en-US" sz="1200" b="1" dirty="0">
                <a:solidFill>
                  <a:prstClr val="white"/>
                </a:solidFill>
                <a:latin typeface="Lato Regular"/>
                <a:ea typeface="微软雅黑" panose="020B0503020204020204" pitchFamily="34" charset="-122"/>
                <a:cs typeface="Lato Regular"/>
              </a:rPr>
              <a:t>SUCCESS</a:t>
            </a:r>
          </a:p>
        </p:txBody>
      </p:sp>
      <p:sp>
        <p:nvSpPr>
          <p:cNvPr id="61" name="TextBox 134"/>
          <p:cNvSpPr txBox="1"/>
          <p:nvPr/>
        </p:nvSpPr>
        <p:spPr>
          <a:xfrm>
            <a:off x="2668100" y="4296514"/>
            <a:ext cx="2807347" cy="231798"/>
          </a:xfrm>
          <a:prstGeom prst="rect">
            <a:avLst/>
          </a:prstGeom>
          <a:noFill/>
        </p:spPr>
        <p:txBody>
          <a:bodyPr wrap="square" lIns="0" tIns="60963" rIns="0" bIns="0">
            <a:spAutoFit/>
          </a:bodyPr>
          <a:lstStyle/>
          <a:p>
            <a:pPr algn="ctr" defTabSz="609462">
              <a:lnSpc>
                <a:spcPts val="1500"/>
              </a:lnSpc>
              <a:defRPr/>
            </a:pPr>
            <a:r>
              <a:rPr lang="en-US" sz="1200" b="1" dirty="0">
                <a:solidFill>
                  <a:prstClr val="white"/>
                </a:solidFill>
                <a:latin typeface="Lato Regular"/>
                <a:ea typeface="微软雅黑" panose="020B0503020204020204" pitchFamily="34" charset="-122"/>
                <a:cs typeface="Lato Regular"/>
              </a:rPr>
              <a:t>ANALYSIS</a:t>
            </a:r>
          </a:p>
        </p:txBody>
      </p:sp>
      <p:sp>
        <p:nvSpPr>
          <p:cNvPr id="71" name="矩形 70"/>
          <p:cNvSpPr/>
          <p:nvPr/>
        </p:nvSpPr>
        <p:spPr>
          <a:xfrm>
            <a:off x="2040466" y="3330409"/>
            <a:ext cx="2429647" cy="477054"/>
          </a:xfrm>
          <a:prstGeom prst="rect">
            <a:avLst/>
          </a:prstGeom>
        </p:spPr>
        <p:txBody>
          <a:bodyPr wrap="square">
            <a:spAutoFit/>
          </a:bodyPr>
          <a:lstStyle/>
          <a:p>
            <a:pPr fontAlgn="base">
              <a:lnSpc>
                <a:spcPts val="1500"/>
              </a:lnSpc>
              <a:spcBef>
                <a:spcPct val="0"/>
              </a:spcBef>
              <a:spcAft>
                <a:spcPct val="0"/>
              </a:spcAft>
            </a:pPr>
            <a:r>
              <a:rPr lang="zh-CN" altLang="en-US" sz="1200" dirty="0">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a:t>
            </a:r>
          </a:p>
        </p:txBody>
      </p:sp>
      <p:sp>
        <p:nvSpPr>
          <p:cNvPr id="72" name="矩形 71"/>
          <p:cNvSpPr/>
          <p:nvPr/>
        </p:nvSpPr>
        <p:spPr>
          <a:xfrm>
            <a:off x="8069489" y="5054213"/>
            <a:ext cx="2429647" cy="477054"/>
          </a:xfrm>
          <a:prstGeom prst="rect">
            <a:avLst/>
          </a:prstGeom>
        </p:spPr>
        <p:txBody>
          <a:bodyPr wrap="square">
            <a:spAutoFit/>
          </a:bodyPr>
          <a:lstStyle/>
          <a:p>
            <a:pPr fontAlgn="base">
              <a:lnSpc>
                <a:spcPts val="1500"/>
              </a:lnSpc>
              <a:spcBef>
                <a:spcPct val="0"/>
              </a:spcBef>
              <a:spcAft>
                <a:spcPct val="0"/>
              </a:spcAft>
            </a:pPr>
            <a:r>
              <a:rPr lang="zh-CN" altLang="en-US" sz="1200" dirty="0">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a:t>
            </a:r>
          </a:p>
        </p:txBody>
      </p:sp>
      <p:sp>
        <p:nvSpPr>
          <p:cNvPr id="73" name="矩形 72"/>
          <p:cNvSpPr/>
          <p:nvPr/>
        </p:nvSpPr>
        <p:spPr>
          <a:xfrm>
            <a:off x="7599938" y="1605194"/>
            <a:ext cx="2429647" cy="477054"/>
          </a:xfrm>
          <a:prstGeom prst="rect">
            <a:avLst/>
          </a:prstGeom>
        </p:spPr>
        <p:txBody>
          <a:bodyPr wrap="square">
            <a:spAutoFit/>
          </a:bodyPr>
          <a:lstStyle/>
          <a:p>
            <a:pPr fontAlgn="base">
              <a:lnSpc>
                <a:spcPts val="1500"/>
              </a:lnSpc>
              <a:spcBef>
                <a:spcPct val="0"/>
              </a:spcBef>
              <a:spcAft>
                <a:spcPct val="0"/>
              </a:spcAft>
            </a:pPr>
            <a:r>
              <a:rPr lang="zh-CN" altLang="en-US" sz="1200" dirty="0">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a:t>
            </a:r>
          </a:p>
        </p:txBody>
      </p:sp>
    </p:spTree>
    <p:extLst>
      <p:ext uri="{BB962C8B-B14F-4D97-AF65-F5344CB8AC3E}">
        <p14:creationId xmlns:p14="http://schemas.microsoft.com/office/powerpoint/2010/main" val="2187759916"/>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right)">
                                      <p:cBhvr>
                                        <p:cTn id="21" dur="500"/>
                                        <p:tgtEl>
                                          <p:spTgt spid="60"/>
                                        </p:tgtEl>
                                      </p:cBhvr>
                                    </p:animEffect>
                                  </p:childTnLst>
                                </p:cTn>
                              </p:par>
                            </p:childTnLst>
                          </p:cTn>
                        </p:par>
                        <p:par>
                          <p:cTn id="22" fill="hold">
                            <p:stCondLst>
                              <p:cond delay="1500"/>
                            </p:stCondLst>
                            <p:childTnLst>
                              <p:par>
                                <p:cTn id="23" presetID="22" presetClass="entr" presetSubtype="2" fill="hold" grpId="0" nodeType="after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500"/>
                                        <p:tgtEl>
                                          <p:spTgt spid="4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53" presetClass="entr" presetSubtype="16"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p:cTn id="39" dur="500" fill="hold"/>
                                        <p:tgtEl>
                                          <p:spTgt spid="53"/>
                                        </p:tgtEl>
                                        <p:attrNameLst>
                                          <p:attrName>ppt_w</p:attrName>
                                        </p:attrNameLst>
                                      </p:cBhvr>
                                      <p:tavLst>
                                        <p:tav tm="0">
                                          <p:val>
                                            <p:fltVal val="0"/>
                                          </p:val>
                                        </p:tav>
                                        <p:tav tm="100000">
                                          <p:val>
                                            <p:strVal val="#ppt_w"/>
                                          </p:val>
                                        </p:tav>
                                      </p:tavLst>
                                    </p:anim>
                                    <p:anim calcmode="lin" valueType="num">
                                      <p:cBhvr>
                                        <p:cTn id="40" dur="500" fill="hold"/>
                                        <p:tgtEl>
                                          <p:spTgt spid="53"/>
                                        </p:tgtEl>
                                        <p:attrNameLst>
                                          <p:attrName>ppt_h</p:attrName>
                                        </p:attrNameLst>
                                      </p:cBhvr>
                                      <p:tavLst>
                                        <p:tav tm="0">
                                          <p:val>
                                            <p:fltVal val="0"/>
                                          </p:val>
                                        </p:tav>
                                        <p:tav tm="100000">
                                          <p:val>
                                            <p:strVal val="#ppt_h"/>
                                          </p:val>
                                        </p:tav>
                                      </p:tavLst>
                                    </p:anim>
                                    <p:animEffect transition="in" filter="fade">
                                      <p:cBhvr>
                                        <p:cTn id="41" dur="500"/>
                                        <p:tgtEl>
                                          <p:spTgt spid="53"/>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2" grpId="0" animBg="1"/>
      <p:bldP spid="59" grpId="0"/>
      <p:bldP spid="60" grpId="0"/>
      <p:bldP spid="61" grpId="0"/>
      <p:bldP spid="71" grpId="0"/>
      <p:bldP spid="72" grpId="0"/>
      <p:bldP spid="7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84"/>
          <p:cNvSpPr/>
          <p:nvPr/>
        </p:nvSpPr>
        <p:spPr bwMode="auto">
          <a:xfrm>
            <a:off x="1786495" y="1984703"/>
            <a:ext cx="764860" cy="7650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62">
              <a:lnSpc>
                <a:spcPts val="1500"/>
              </a:lnSpc>
              <a:defRPr/>
            </a:pPr>
            <a:endParaRPr lang="en-US" sz="1200" dirty="0">
              <a:solidFill>
                <a:prstClr val="white"/>
              </a:solidFill>
              <a:latin typeface="Calibri Light"/>
              <a:ea typeface="微软雅黑" panose="020B0503020204020204" pitchFamily="34" charset="-122"/>
            </a:endParaRPr>
          </a:p>
        </p:txBody>
      </p:sp>
      <p:sp>
        <p:nvSpPr>
          <p:cNvPr id="4" name="Oval 87"/>
          <p:cNvSpPr/>
          <p:nvPr/>
        </p:nvSpPr>
        <p:spPr bwMode="auto">
          <a:xfrm>
            <a:off x="1793259" y="2976191"/>
            <a:ext cx="764860" cy="7650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62">
              <a:lnSpc>
                <a:spcPts val="1500"/>
              </a:lnSpc>
              <a:defRPr/>
            </a:pPr>
            <a:endParaRPr lang="en-US" sz="1200" dirty="0">
              <a:solidFill>
                <a:prstClr val="white"/>
              </a:solidFill>
              <a:latin typeface="Calibri Light"/>
              <a:ea typeface="微软雅黑" panose="020B0503020204020204" pitchFamily="34" charset="-122"/>
            </a:endParaRPr>
          </a:p>
        </p:txBody>
      </p:sp>
      <p:sp>
        <p:nvSpPr>
          <p:cNvPr id="5" name="Oval 91"/>
          <p:cNvSpPr/>
          <p:nvPr/>
        </p:nvSpPr>
        <p:spPr bwMode="auto">
          <a:xfrm>
            <a:off x="1788710" y="3980562"/>
            <a:ext cx="764860" cy="76506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62">
              <a:lnSpc>
                <a:spcPts val="1500"/>
              </a:lnSpc>
              <a:defRPr/>
            </a:pPr>
            <a:endParaRPr lang="en-US" sz="1200" dirty="0">
              <a:solidFill>
                <a:prstClr val="white"/>
              </a:solidFill>
              <a:latin typeface="Calibri Light"/>
              <a:ea typeface="微软雅黑" panose="020B0503020204020204" pitchFamily="34" charset="-122"/>
            </a:endParaRPr>
          </a:p>
        </p:txBody>
      </p:sp>
      <p:sp>
        <p:nvSpPr>
          <p:cNvPr id="6" name="Freeform 36"/>
          <p:cNvSpPr>
            <a:spLocks noChangeArrowheads="1"/>
          </p:cNvSpPr>
          <p:nvPr/>
        </p:nvSpPr>
        <p:spPr bwMode="auto">
          <a:xfrm>
            <a:off x="2034914" y="2190162"/>
            <a:ext cx="272695" cy="354873"/>
          </a:xfrm>
          <a:custGeom>
            <a:avLst/>
            <a:gdLst>
              <a:gd name="T0" fmla="*/ 115 w 320"/>
              <a:gd name="T1" fmla="*/ 62 h 417"/>
              <a:gd name="T2" fmla="*/ 115 w 320"/>
              <a:gd name="T3" fmla="*/ 62 h 417"/>
              <a:gd name="T4" fmla="*/ 62 w 320"/>
              <a:gd name="T5" fmla="*/ 0 h 417"/>
              <a:gd name="T6" fmla="*/ 0 w 320"/>
              <a:gd name="T7" fmla="*/ 62 h 417"/>
              <a:gd name="T8" fmla="*/ 36 w 320"/>
              <a:gd name="T9" fmla="*/ 115 h 417"/>
              <a:gd name="T10" fmla="*/ 36 w 320"/>
              <a:gd name="T11" fmla="*/ 301 h 417"/>
              <a:gd name="T12" fmla="*/ 0 w 320"/>
              <a:gd name="T13" fmla="*/ 354 h 417"/>
              <a:gd name="T14" fmla="*/ 62 w 320"/>
              <a:gd name="T15" fmla="*/ 416 h 417"/>
              <a:gd name="T16" fmla="*/ 115 w 320"/>
              <a:gd name="T17" fmla="*/ 354 h 417"/>
              <a:gd name="T18" fmla="*/ 80 w 320"/>
              <a:gd name="T19" fmla="*/ 301 h 417"/>
              <a:gd name="T20" fmla="*/ 80 w 320"/>
              <a:gd name="T21" fmla="*/ 115 h 417"/>
              <a:gd name="T22" fmla="*/ 115 w 320"/>
              <a:gd name="T23" fmla="*/ 62 h 417"/>
              <a:gd name="T24" fmla="*/ 98 w 320"/>
              <a:gd name="T25" fmla="*/ 354 h 417"/>
              <a:gd name="T26" fmla="*/ 98 w 320"/>
              <a:gd name="T27" fmla="*/ 354 h 417"/>
              <a:gd name="T28" fmla="*/ 62 w 320"/>
              <a:gd name="T29" fmla="*/ 390 h 417"/>
              <a:gd name="T30" fmla="*/ 27 w 320"/>
              <a:gd name="T31" fmla="*/ 354 h 417"/>
              <a:gd name="T32" fmla="*/ 62 w 320"/>
              <a:gd name="T33" fmla="*/ 319 h 417"/>
              <a:gd name="T34" fmla="*/ 98 w 320"/>
              <a:gd name="T35" fmla="*/ 354 h 417"/>
              <a:gd name="T36" fmla="*/ 62 w 320"/>
              <a:gd name="T37" fmla="*/ 88 h 417"/>
              <a:gd name="T38" fmla="*/ 62 w 320"/>
              <a:gd name="T39" fmla="*/ 88 h 417"/>
              <a:gd name="T40" fmla="*/ 27 w 320"/>
              <a:gd name="T41" fmla="*/ 62 h 417"/>
              <a:gd name="T42" fmla="*/ 62 w 320"/>
              <a:gd name="T43" fmla="*/ 27 h 417"/>
              <a:gd name="T44" fmla="*/ 98 w 320"/>
              <a:gd name="T45" fmla="*/ 62 h 417"/>
              <a:gd name="T46" fmla="*/ 62 w 320"/>
              <a:gd name="T47" fmla="*/ 88 h 417"/>
              <a:gd name="T48" fmla="*/ 284 w 320"/>
              <a:gd name="T49" fmla="*/ 301 h 417"/>
              <a:gd name="T50" fmla="*/ 284 w 320"/>
              <a:gd name="T51" fmla="*/ 301 h 417"/>
              <a:gd name="T52" fmla="*/ 284 w 320"/>
              <a:gd name="T53" fmla="*/ 115 h 417"/>
              <a:gd name="T54" fmla="*/ 319 w 320"/>
              <a:gd name="T55" fmla="*/ 62 h 417"/>
              <a:gd name="T56" fmla="*/ 257 w 320"/>
              <a:gd name="T57" fmla="*/ 0 h 417"/>
              <a:gd name="T58" fmla="*/ 195 w 320"/>
              <a:gd name="T59" fmla="*/ 62 h 417"/>
              <a:gd name="T60" fmla="*/ 239 w 320"/>
              <a:gd name="T61" fmla="*/ 115 h 417"/>
              <a:gd name="T62" fmla="*/ 239 w 320"/>
              <a:gd name="T63" fmla="*/ 301 h 417"/>
              <a:gd name="T64" fmla="*/ 195 w 320"/>
              <a:gd name="T65" fmla="*/ 354 h 417"/>
              <a:gd name="T66" fmla="*/ 257 w 320"/>
              <a:gd name="T67" fmla="*/ 416 h 417"/>
              <a:gd name="T68" fmla="*/ 319 w 320"/>
              <a:gd name="T69" fmla="*/ 354 h 417"/>
              <a:gd name="T70" fmla="*/ 284 w 320"/>
              <a:gd name="T71" fmla="*/ 301 h 417"/>
              <a:gd name="T72" fmla="*/ 221 w 320"/>
              <a:gd name="T73" fmla="*/ 62 h 417"/>
              <a:gd name="T74" fmla="*/ 221 w 320"/>
              <a:gd name="T75" fmla="*/ 62 h 417"/>
              <a:gd name="T76" fmla="*/ 257 w 320"/>
              <a:gd name="T77" fmla="*/ 27 h 417"/>
              <a:gd name="T78" fmla="*/ 292 w 320"/>
              <a:gd name="T79" fmla="*/ 62 h 417"/>
              <a:gd name="T80" fmla="*/ 257 w 320"/>
              <a:gd name="T81" fmla="*/ 88 h 417"/>
              <a:gd name="T82" fmla="*/ 221 w 320"/>
              <a:gd name="T83" fmla="*/ 62 h 417"/>
              <a:gd name="T84" fmla="*/ 257 w 320"/>
              <a:gd name="T85" fmla="*/ 390 h 417"/>
              <a:gd name="T86" fmla="*/ 257 w 320"/>
              <a:gd name="T87" fmla="*/ 390 h 417"/>
              <a:gd name="T88" fmla="*/ 221 w 320"/>
              <a:gd name="T89" fmla="*/ 354 h 417"/>
              <a:gd name="T90" fmla="*/ 257 w 320"/>
              <a:gd name="T91" fmla="*/ 319 h 417"/>
              <a:gd name="T92" fmla="*/ 292 w 320"/>
              <a:gd name="T93" fmla="*/ 354 h 417"/>
              <a:gd name="T94" fmla="*/ 257 w 320"/>
              <a:gd name="T95" fmla="*/ 39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417">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 name="Freeform 39"/>
          <p:cNvSpPr>
            <a:spLocks noChangeArrowheads="1"/>
          </p:cNvSpPr>
          <p:nvPr/>
        </p:nvSpPr>
        <p:spPr bwMode="auto">
          <a:xfrm>
            <a:off x="2013421" y="3184089"/>
            <a:ext cx="316312" cy="316315"/>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 name="Freeform 21"/>
          <p:cNvSpPr>
            <a:spLocks noChangeArrowheads="1"/>
          </p:cNvSpPr>
          <p:nvPr/>
        </p:nvSpPr>
        <p:spPr bwMode="auto">
          <a:xfrm>
            <a:off x="1930876" y="4232410"/>
            <a:ext cx="493793" cy="275303"/>
          </a:xfrm>
          <a:custGeom>
            <a:avLst/>
            <a:gdLst>
              <a:gd name="T0" fmla="*/ 249 w 497"/>
              <a:gd name="T1" fmla="*/ 0 h 276"/>
              <a:gd name="T2" fmla="*/ 249 w 497"/>
              <a:gd name="T3" fmla="*/ 0 h 276"/>
              <a:gd name="T4" fmla="*/ 0 w 497"/>
              <a:gd name="T5" fmla="*/ 133 h 276"/>
              <a:gd name="T6" fmla="*/ 249 w 497"/>
              <a:gd name="T7" fmla="*/ 275 h 276"/>
              <a:gd name="T8" fmla="*/ 496 w 497"/>
              <a:gd name="T9" fmla="*/ 133 h 276"/>
              <a:gd name="T10" fmla="*/ 249 w 497"/>
              <a:gd name="T11" fmla="*/ 0 h 276"/>
              <a:gd name="T12" fmla="*/ 249 w 497"/>
              <a:gd name="T13" fmla="*/ 239 h 276"/>
              <a:gd name="T14" fmla="*/ 249 w 497"/>
              <a:gd name="T15" fmla="*/ 239 h 276"/>
              <a:gd name="T16" fmla="*/ 142 w 497"/>
              <a:gd name="T17" fmla="*/ 133 h 276"/>
              <a:gd name="T18" fmla="*/ 249 w 497"/>
              <a:gd name="T19" fmla="*/ 26 h 276"/>
              <a:gd name="T20" fmla="*/ 355 w 497"/>
              <a:gd name="T21" fmla="*/ 133 h 276"/>
              <a:gd name="T22" fmla="*/ 249 w 497"/>
              <a:gd name="T23" fmla="*/ 239 h 276"/>
              <a:gd name="T24" fmla="*/ 249 w 497"/>
              <a:gd name="T25" fmla="*/ 133 h 276"/>
              <a:gd name="T26" fmla="*/ 249 w 497"/>
              <a:gd name="T27" fmla="*/ 133 h 276"/>
              <a:gd name="T28" fmla="*/ 249 w 497"/>
              <a:gd name="T29" fmla="*/ 79 h 276"/>
              <a:gd name="T30" fmla="*/ 195 w 497"/>
              <a:gd name="T31" fmla="*/ 133 h 276"/>
              <a:gd name="T32" fmla="*/ 249 w 497"/>
              <a:gd name="T33" fmla="*/ 186 h 276"/>
              <a:gd name="T34" fmla="*/ 302 w 497"/>
              <a:gd name="T35" fmla="*/ 133 h 276"/>
              <a:gd name="T36" fmla="*/ 249 w 497"/>
              <a:gd name="T37" fmla="*/ 13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276">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 name="Freeform 22"/>
          <p:cNvSpPr>
            <a:spLocks/>
          </p:cNvSpPr>
          <p:nvPr/>
        </p:nvSpPr>
        <p:spPr bwMode="auto">
          <a:xfrm>
            <a:off x="8305237" y="1677340"/>
            <a:ext cx="925643" cy="724835"/>
          </a:xfrm>
          <a:custGeom>
            <a:avLst/>
            <a:gdLst>
              <a:gd name="T0" fmla="*/ 61 w 518"/>
              <a:gd name="T1" fmla="*/ 371 h 406"/>
              <a:gd name="T2" fmla="*/ 344 w 518"/>
              <a:gd name="T3" fmla="*/ 262 h 406"/>
              <a:gd name="T4" fmla="*/ 518 w 518"/>
              <a:gd name="T5" fmla="*/ 7 h 406"/>
              <a:gd name="T6" fmla="*/ 52 w 518"/>
              <a:gd name="T7" fmla="*/ 170 h 406"/>
              <a:gd name="T8" fmla="*/ 40 w 518"/>
              <a:gd name="T9" fmla="*/ 354 h 406"/>
              <a:gd name="T10" fmla="*/ 410 w 518"/>
              <a:gd name="T11" fmla="*/ 52 h 406"/>
              <a:gd name="T12" fmla="*/ 61 w 518"/>
              <a:gd name="T13" fmla="*/ 371 h 406"/>
            </a:gdLst>
            <a:ahLst/>
            <a:cxnLst>
              <a:cxn ang="0">
                <a:pos x="T0" y="T1"/>
              </a:cxn>
              <a:cxn ang="0">
                <a:pos x="T2" y="T3"/>
              </a:cxn>
              <a:cxn ang="0">
                <a:pos x="T4" y="T5"/>
              </a:cxn>
              <a:cxn ang="0">
                <a:pos x="T6" y="T7"/>
              </a:cxn>
              <a:cxn ang="0">
                <a:pos x="T8" y="T9"/>
              </a:cxn>
              <a:cxn ang="0">
                <a:pos x="T10" y="T11"/>
              </a:cxn>
              <a:cxn ang="0">
                <a:pos x="T12" y="T13"/>
              </a:cxn>
            </a:cxnLst>
            <a:rect l="0" t="0" r="r" b="b"/>
            <a:pathLst>
              <a:path w="518" h="406">
                <a:moveTo>
                  <a:pt x="61" y="371"/>
                </a:moveTo>
                <a:cubicBezTo>
                  <a:pt x="183" y="406"/>
                  <a:pt x="299" y="379"/>
                  <a:pt x="344" y="262"/>
                </a:cubicBezTo>
                <a:cubicBezTo>
                  <a:pt x="392" y="143"/>
                  <a:pt x="434" y="58"/>
                  <a:pt x="518" y="7"/>
                </a:cubicBezTo>
                <a:cubicBezTo>
                  <a:pt x="331" y="0"/>
                  <a:pt x="159" y="28"/>
                  <a:pt x="52" y="170"/>
                </a:cubicBezTo>
                <a:cubicBezTo>
                  <a:pt x="0" y="241"/>
                  <a:pt x="6" y="303"/>
                  <a:pt x="40" y="354"/>
                </a:cubicBezTo>
                <a:cubicBezTo>
                  <a:pt x="128" y="217"/>
                  <a:pt x="262" y="119"/>
                  <a:pt x="410" y="52"/>
                </a:cubicBezTo>
                <a:cubicBezTo>
                  <a:pt x="240" y="142"/>
                  <a:pt x="138" y="244"/>
                  <a:pt x="61" y="371"/>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10" name="Freeform 23"/>
          <p:cNvSpPr>
            <a:spLocks/>
          </p:cNvSpPr>
          <p:nvPr/>
        </p:nvSpPr>
        <p:spPr bwMode="auto">
          <a:xfrm>
            <a:off x="7197996" y="1873099"/>
            <a:ext cx="786355" cy="580220"/>
          </a:xfrm>
          <a:custGeom>
            <a:avLst/>
            <a:gdLst>
              <a:gd name="T0" fmla="*/ 404 w 441"/>
              <a:gd name="T1" fmla="*/ 263 h 325"/>
              <a:gd name="T2" fmla="*/ 164 w 441"/>
              <a:gd name="T3" fmla="*/ 220 h 325"/>
              <a:gd name="T4" fmla="*/ 0 w 441"/>
              <a:gd name="T5" fmla="*/ 29 h 325"/>
              <a:gd name="T6" fmla="*/ 338 w 441"/>
              <a:gd name="T7" fmla="*/ 79 h 325"/>
              <a:gd name="T8" fmla="*/ 415 w 441"/>
              <a:gd name="T9" fmla="*/ 244 h 325"/>
              <a:gd name="T10" fmla="*/ 109 w 441"/>
              <a:gd name="T11" fmla="*/ 53 h 325"/>
              <a:gd name="T12" fmla="*/ 404 w 441"/>
              <a:gd name="T13" fmla="*/ 263 h 325"/>
            </a:gdLst>
            <a:ahLst/>
            <a:cxnLst>
              <a:cxn ang="0">
                <a:pos x="T0" y="T1"/>
              </a:cxn>
              <a:cxn ang="0">
                <a:pos x="T2" y="T3"/>
              </a:cxn>
              <a:cxn ang="0">
                <a:pos x="T4" y="T5"/>
              </a:cxn>
              <a:cxn ang="0">
                <a:pos x="T6" y="T7"/>
              </a:cxn>
              <a:cxn ang="0">
                <a:pos x="T8" y="T9"/>
              </a:cxn>
              <a:cxn ang="0">
                <a:pos x="T10" y="T11"/>
              </a:cxn>
              <a:cxn ang="0">
                <a:pos x="T12" y="T13"/>
              </a:cxn>
            </a:cxnLst>
            <a:rect l="0" t="0" r="r" b="b"/>
            <a:pathLst>
              <a:path w="441" h="325">
                <a:moveTo>
                  <a:pt x="404" y="263"/>
                </a:moveTo>
                <a:cubicBezTo>
                  <a:pt x="322" y="325"/>
                  <a:pt x="221" y="320"/>
                  <a:pt x="164" y="220"/>
                </a:cubicBezTo>
                <a:cubicBezTo>
                  <a:pt x="123" y="144"/>
                  <a:pt x="82" y="76"/>
                  <a:pt x="0" y="29"/>
                </a:cubicBezTo>
                <a:cubicBezTo>
                  <a:pt x="126" y="0"/>
                  <a:pt x="241" y="8"/>
                  <a:pt x="338" y="79"/>
                </a:cubicBezTo>
                <a:cubicBezTo>
                  <a:pt x="338" y="79"/>
                  <a:pt x="441" y="140"/>
                  <a:pt x="415" y="244"/>
                </a:cubicBezTo>
                <a:cubicBezTo>
                  <a:pt x="334" y="154"/>
                  <a:pt x="226" y="93"/>
                  <a:pt x="109" y="53"/>
                </a:cubicBezTo>
                <a:cubicBezTo>
                  <a:pt x="244" y="109"/>
                  <a:pt x="334" y="176"/>
                  <a:pt x="404" y="263"/>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11" name="Freeform 24"/>
          <p:cNvSpPr>
            <a:spLocks/>
          </p:cNvSpPr>
          <p:nvPr/>
        </p:nvSpPr>
        <p:spPr bwMode="auto">
          <a:xfrm>
            <a:off x="6921186" y="2211707"/>
            <a:ext cx="2796319" cy="3775837"/>
          </a:xfrm>
          <a:custGeom>
            <a:avLst/>
            <a:gdLst>
              <a:gd name="T0" fmla="*/ 1317 w 1567"/>
              <a:gd name="T1" fmla="*/ 1087 h 2116"/>
              <a:gd name="T2" fmla="*/ 1512 w 1567"/>
              <a:gd name="T3" fmla="*/ 862 h 2116"/>
              <a:gd name="T4" fmla="*/ 1211 w 1567"/>
              <a:gd name="T5" fmla="*/ 1050 h 2116"/>
              <a:gd name="T6" fmla="*/ 1029 w 1567"/>
              <a:gd name="T7" fmla="*/ 1123 h 2116"/>
              <a:gd name="T8" fmla="*/ 1064 w 1567"/>
              <a:gd name="T9" fmla="*/ 1044 h 2116"/>
              <a:gd name="T10" fmla="*/ 1111 w 1567"/>
              <a:gd name="T11" fmla="*/ 909 h 2116"/>
              <a:gd name="T12" fmla="*/ 1567 w 1567"/>
              <a:gd name="T13" fmla="*/ 524 h 2116"/>
              <a:gd name="T14" fmla="*/ 1131 w 1567"/>
              <a:gd name="T15" fmla="*/ 761 h 2116"/>
              <a:gd name="T16" fmla="*/ 1114 w 1567"/>
              <a:gd name="T17" fmla="*/ 579 h 2116"/>
              <a:gd name="T18" fmla="*/ 1284 w 1567"/>
              <a:gd name="T19" fmla="*/ 266 h 2116"/>
              <a:gd name="T20" fmla="*/ 1087 w 1567"/>
              <a:gd name="T21" fmla="*/ 490 h 2116"/>
              <a:gd name="T22" fmla="*/ 987 w 1567"/>
              <a:gd name="T23" fmla="*/ 310 h 2116"/>
              <a:gd name="T24" fmla="*/ 1017 w 1567"/>
              <a:gd name="T25" fmla="*/ 937 h 2116"/>
              <a:gd name="T26" fmla="*/ 795 w 1567"/>
              <a:gd name="T27" fmla="*/ 509 h 2116"/>
              <a:gd name="T28" fmla="*/ 899 w 1567"/>
              <a:gd name="T29" fmla="*/ 1168 h 2116"/>
              <a:gd name="T30" fmla="*/ 820 w 1567"/>
              <a:gd name="T31" fmla="*/ 1358 h 2116"/>
              <a:gd name="T32" fmla="*/ 644 w 1567"/>
              <a:gd name="T33" fmla="*/ 942 h 2116"/>
              <a:gd name="T34" fmla="*/ 873 w 1567"/>
              <a:gd name="T35" fmla="*/ 0 h 2116"/>
              <a:gd name="T36" fmla="*/ 680 w 1567"/>
              <a:gd name="T37" fmla="*/ 282 h 2116"/>
              <a:gd name="T38" fmla="*/ 520 w 1567"/>
              <a:gd name="T39" fmla="*/ 22 h 2116"/>
              <a:gd name="T40" fmla="*/ 629 w 1567"/>
              <a:gd name="T41" fmla="*/ 396 h 2116"/>
              <a:gd name="T42" fmla="*/ 549 w 1567"/>
              <a:gd name="T43" fmla="*/ 886 h 2116"/>
              <a:gd name="T44" fmla="*/ 589 w 1567"/>
              <a:gd name="T45" fmla="*/ 1130 h 2116"/>
              <a:gd name="T46" fmla="*/ 407 w 1567"/>
              <a:gd name="T47" fmla="*/ 295 h 2116"/>
              <a:gd name="T48" fmla="*/ 382 w 1567"/>
              <a:gd name="T49" fmla="*/ 671 h 2116"/>
              <a:gd name="T50" fmla="*/ 0 w 1567"/>
              <a:gd name="T51" fmla="*/ 548 h 2116"/>
              <a:gd name="T52" fmla="*/ 389 w 1567"/>
              <a:gd name="T53" fmla="*/ 754 h 2116"/>
              <a:gd name="T54" fmla="*/ 479 w 1567"/>
              <a:gd name="T55" fmla="*/ 1122 h 2116"/>
              <a:gd name="T56" fmla="*/ 290 w 1567"/>
              <a:gd name="T57" fmla="*/ 1097 h 2116"/>
              <a:gd name="T58" fmla="*/ 72 w 1567"/>
              <a:gd name="T59" fmla="*/ 825 h 2116"/>
              <a:gd name="T60" fmla="*/ 226 w 1567"/>
              <a:gd name="T61" fmla="*/ 1109 h 2116"/>
              <a:gd name="T62" fmla="*/ 18 w 1567"/>
              <a:gd name="T63" fmla="*/ 1208 h 2116"/>
              <a:gd name="T64" fmla="*/ 538 w 1567"/>
              <a:gd name="T65" fmla="*/ 1241 h 2116"/>
              <a:gd name="T66" fmla="*/ 608 w 1567"/>
              <a:gd name="T67" fmla="*/ 1347 h 2116"/>
              <a:gd name="T68" fmla="*/ 890 w 1567"/>
              <a:gd name="T69" fmla="*/ 2115 h 2116"/>
              <a:gd name="T70" fmla="*/ 1166 w 1567"/>
              <a:gd name="T71" fmla="*/ 2116 h 2116"/>
              <a:gd name="T72" fmla="*/ 983 w 1567"/>
              <a:gd name="T73" fmla="*/ 1539 h 2116"/>
              <a:gd name="T74" fmla="*/ 961 w 1567"/>
              <a:gd name="T75" fmla="*/ 1354 h 2116"/>
              <a:gd name="T76" fmla="*/ 1231 w 1567"/>
              <a:gd name="T77" fmla="*/ 1112 h 2116"/>
              <a:gd name="T78" fmla="*/ 1233 w 1567"/>
              <a:gd name="T79" fmla="*/ 1112 h 2116"/>
              <a:gd name="T80" fmla="*/ 1534 w 1567"/>
              <a:gd name="T81" fmla="*/ 1290 h 2116"/>
              <a:gd name="T82" fmla="*/ 1317 w 1567"/>
              <a:gd name="T83" fmla="*/ 1087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7" h="2116">
                <a:moveTo>
                  <a:pt x="1317" y="1087"/>
                </a:moveTo>
                <a:cubicBezTo>
                  <a:pt x="1416" y="1050"/>
                  <a:pt x="1504" y="971"/>
                  <a:pt x="1512" y="862"/>
                </a:cubicBezTo>
                <a:cubicBezTo>
                  <a:pt x="1478" y="1038"/>
                  <a:pt x="1315" y="1034"/>
                  <a:pt x="1211" y="1050"/>
                </a:cubicBezTo>
                <a:cubicBezTo>
                  <a:pt x="1127" y="1062"/>
                  <a:pt x="1077" y="1082"/>
                  <a:pt x="1029" y="1123"/>
                </a:cubicBezTo>
                <a:cubicBezTo>
                  <a:pt x="1039" y="1099"/>
                  <a:pt x="1051" y="1072"/>
                  <a:pt x="1064" y="1044"/>
                </a:cubicBezTo>
                <a:cubicBezTo>
                  <a:pt x="1084" y="1001"/>
                  <a:pt x="1100" y="955"/>
                  <a:pt x="1111" y="909"/>
                </a:cubicBezTo>
                <a:cubicBezTo>
                  <a:pt x="1186" y="731"/>
                  <a:pt x="1324" y="527"/>
                  <a:pt x="1567" y="524"/>
                </a:cubicBezTo>
                <a:cubicBezTo>
                  <a:pt x="1423" y="513"/>
                  <a:pt x="1253" y="617"/>
                  <a:pt x="1131" y="761"/>
                </a:cubicBezTo>
                <a:cubicBezTo>
                  <a:pt x="1133" y="701"/>
                  <a:pt x="1128" y="640"/>
                  <a:pt x="1114" y="579"/>
                </a:cubicBezTo>
                <a:cubicBezTo>
                  <a:pt x="1110" y="465"/>
                  <a:pt x="1145" y="339"/>
                  <a:pt x="1284" y="266"/>
                </a:cubicBezTo>
                <a:cubicBezTo>
                  <a:pt x="1198" y="305"/>
                  <a:pt x="1120" y="381"/>
                  <a:pt x="1087" y="490"/>
                </a:cubicBezTo>
                <a:cubicBezTo>
                  <a:pt x="1063" y="428"/>
                  <a:pt x="1030" y="368"/>
                  <a:pt x="987" y="310"/>
                </a:cubicBezTo>
                <a:cubicBezTo>
                  <a:pt x="1142" y="559"/>
                  <a:pt x="1095" y="764"/>
                  <a:pt x="1017" y="937"/>
                </a:cubicBezTo>
                <a:cubicBezTo>
                  <a:pt x="1010" y="754"/>
                  <a:pt x="917" y="601"/>
                  <a:pt x="795" y="509"/>
                </a:cubicBezTo>
                <a:cubicBezTo>
                  <a:pt x="986" y="704"/>
                  <a:pt x="971" y="980"/>
                  <a:pt x="899" y="1168"/>
                </a:cubicBezTo>
                <a:cubicBezTo>
                  <a:pt x="858" y="1245"/>
                  <a:pt x="831" y="1297"/>
                  <a:pt x="820" y="1358"/>
                </a:cubicBezTo>
                <a:cubicBezTo>
                  <a:pt x="739" y="1210"/>
                  <a:pt x="668" y="1046"/>
                  <a:pt x="644" y="942"/>
                </a:cubicBezTo>
                <a:cubicBezTo>
                  <a:pt x="590" y="708"/>
                  <a:pt x="609" y="334"/>
                  <a:pt x="873" y="0"/>
                </a:cubicBezTo>
                <a:cubicBezTo>
                  <a:pt x="805" y="76"/>
                  <a:pt x="736" y="174"/>
                  <a:pt x="680" y="282"/>
                </a:cubicBezTo>
                <a:cubicBezTo>
                  <a:pt x="666" y="167"/>
                  <a:pt x="601" y="75"/>
                  <a:pt x="520" y="22"/>
                </a:cubicBezTo>
                <a:cubicBezTo>
                  <a:pt x="659" y="127"/>
                  <a:pt x="661" y="276"/>
                  <a:pt x="629" y="396"/>
                </a:cubicBezTo>
                <a:cubicBezTo>
                  <a:pt x="567" y="550"/>
                  <a:pt x="531" y="720"/>
                  <a:pt x="549" y="886"/>
                </a:cubicBezTo>
                <a:cubicBezTo>
                  <a:pt x="553" y="926"/>
                  <a:pt x="566" y="1049"/>
                  <a:pt x="589" y="1130"/>
                </a:cubicBezTo>
                <a:cubicBezTo>
                  <a:pt x="449" y="940"/>
                  <a:pt x="359" y="660"/>
                  <a:pt x="407" y="295"/>
                </a:cubicBezTo>
                <a:cubicBezTo>
                  <a:pt x="383" y="407"/>
                  <a:pt x="375" y="535"/>
                  <a:pt x="382" y="671"/>
                </a:cubicBezTo>
                <a:cubicBezTo>
                  <a:pt x="273" y="554"/>
                  <a:pt x="124" y="521"/>
                  <a:pt x="0" y="548"/>
                </a:cubicBezTo>
                <a:cubicBezTo>
                  <a:pt x="204" y="520"/>
                  <a:pt x="330" y="635"/>
                  <a:pt x="389" y="754"/>
                </a:cubicBezTo>
                <a:cubicBezTo>
                  <a:pt x="405" y="880"/>
                  <a:pt x="431" y="1004"/>
                  <a:pt x="479" y="1122"/>
                </a:cubicBezTo>
                <a:cubicBezTo>
                  <a:pt x="416" y="1100"/>
                  <a:pt x="352" y="1093"/>
                  <a:pt x="290" y="1097"/>
                </a:cubicBezTo>
                <a:cubicBezTo>
                  <a:pt x="187" y="1057"/>
                  <a:pt x="87" y="977"/>
                  <a:pt x="72" y="825"/>
                </a:cubicBezTo>
                <a:cubicBezTo>
                  <a:pt x="75" y="926"/>
                  <a:pt x="126" y="1037"/>
                  <a:pt x="226" y="1109"/>
                </a:cubicBezTo>
                <a:cubicBezTo>
                  <a:pt x="150" y="1126"/>
                  <a:pt x="78" y="1159"/>
                  <a:pt x="18" y="1208"/>
                </a:cubicBezTo>
                <a:cubicBezTo>
                  <a:pt x="255" y="1128"/>
                  <a:pt x="417" y="1158"/>
                  <a:pt x="538" y="1241"/>
                </a:cubicBezTo>
                <a:cubicBezTo>
                  <a:pt x="559" y="1276"/>
                  <a:pt x="582" y="1314"/>
                  <a:pt x="608" y="1347"/>
                </a:cubicBezTo>
                <a:cubicBezTo>
                  <a:pt x="818" y="1627"/>
                  <a:pt x="936" y="1846"/>
                  <a:pt x="890" y="2115"/>
                </a:cubicBezTo>
                <a:cubicBezTo>
                  <a:pt x="1166" y="2116"/>
                  <a:pt x="1166" y="2116"/>
                  <a:pt x="1166" y="2116"/>
                </a:cubicBezTo>
                <a:cubicBezTo>
                  <a:pt x="1176" y="1919"/>
                  <a:pt x="1116" y="1721"/>
                  <a:pt x="983" y="1539"/>
                </a:cubicBezTo>
                <a:cubicBezTo>
                  <a:pt x="963" y="1471"/>
                  <a:pt x="955" y="1413"/>
                  <a:pt x="961" y="1354"/>
                </a:cubicBezTo>
                <a:cubicBezTo>
                  <a:pt x="1010" y="1233"/>
                  <a:pt x="1076" y="1141"/>
                  <a:pt x="1231" y="1112"/>
                </a:cubicBezTo>
                <a:cubicBezTo>
                  <a:pt x="1233" y="1112"/>
                  <a:pt x="1233" y="1112"/>
                  <a:pt x="1233" y="1112"/>
                </a:cubicBezTo>
                <a:cubicBezTo>
                  <a:pt x="1343" y="1115"/>
                  <a:pt x="1465" y="1152"/>
                  <a:pt x="1534" y="1290"/>
                </a:cubicBezTo>
                <a:cubicBezTo>
                  <a:pt x="1499" y="1204"/>
                  <a:pt x="1423" y="1125"/>
                  <a:pt x="1317" y="1087"/>
                </a:cubicBezTo>
                <a:close/>
              </a:path>
            </a:pathLst>
          </a:custGeom>
          <a:solidFill>
            <a:schemeClr val="accent6"/>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12" name="Freeform 25"/>
          <p:cNvSpPr>
            <a:spLocks/>
          </p:cNvSpPr>
          <p:nvPr/>
        </p:nvSpPr>
        <p:spPr bwMode="auto">
          <a:xfrm>
            <a:off x="7522411" y="2425101"/>
            <a:ext cx="252127" cy="414443"/>
          </a:xfrm>
          <a:custGeom>
            <a:avLst/>
            <a:gdLst>
              <a:gd name="T0" fmla="*/ 55 w 141"/>
              <a:gd name="T1" fmla="*/ 228 h 232"/>
              <a:gd name="T2" fmla="*/ 17 w 141"/>
              <a:gd name="T3" fmla="*/ 142 h 232"/>
              <a:gd name="T4" fmla="*/ 26 w 141"/>
              <a:gd name="T5" fmla="*/ 0 h 232"/>
              <a:gd name="T6" fmla="*/ 137 w 141"/>
              <a:gd name="T7" fmla="*/ 158 h 232"/>
              <a:gd name="T8" fmla="*/ 69 w 141"/>
              <a:gd name="T9" fmla="*/ 228 h 232"/>
              <a:gd name="T10" fmla="*/ 51 w 141"/>
              <a:gd name="T11" fmla="*/ 43 h 232"/>
              <a:gd name="T12" fmla="*/ 55 w 141"/>
              <a:gd name="T13" fmla="*/ 228 h 232"/>
            </a:gdLst>
            <a:ahLst/>
            <a:cxnLst>
              <a:cxn ang="0">
                <a:pos x="T0" y="T1"/>
              </a:cxn>
              <a:cxn ang="0">
                <a:pos x="T2" y="T3"/>
              </a:cxn>
              <a:cxn ang="0">
                <a:pos x="T4" y="T5"/>
              </a:cxn>
              <a:cxn ang="0">
                <a:pos x="T6" y="T7"/>
              </a:cxn>
              <a:cxn ang="0">
                <a:pos x="T8" y="T9"/>
              </a:cxn>
              <a:cxn ang="0">
                <a:pos x="T10" y="T11"/>
              </a:cxn>
              <a:cxn ang="0">
                <a:pos x="T12" y="T13"/>
              </a:cxn>
            </a:cxnLst>
            <a:rect l="0" t="0" r="r" b="b"/>
            <a:pathLst>
              <a:path w="141" h="232">
                <a:moveTo>
                  <a:pt x="55" y="228"/>
                </a:moveTo>
                <a:cubicBezTo>
                  <a:pt x="16" y="208"/>
                  <a:pt x="0" y="173"/>
                  <a:pt x="17" y="142"/>
                </a:cubicBezTo>
                <a:cubicBezTo>
                  <a:pt x="37" y="97"/>
                  <a:pt x="38" y="48"/>
                  <a:pt x="26" y="0"/>
                </a:cubicBezTo>
                <a:cubicBezTo>
                  <a:pt x="76" y="39"/>
                  <a:pt x="131" y="85"/>
                  <a:pt x="137" y="158"/>
                </a:cubicBezTo>
                <a:cubicBezTo>
                  <a:pt x="141" y="206"/>
                  <a:pt x="122" y="232"/>
                  <a:pt x="69" y="228"/>
                </a:cubicBezTo>
                <a:cubicBezTo>
                  <a:pt x="75" y="175"/>
                  <a:pt x="74" y="108"/>
                  <a:pt x="51" y="43"/>
                </a:cubicBezTo>
                <a:cubicBezTo>
                  <a:pt x="74" y="116"/>
                  <a:pt x="70" y="172"/>
                  <a:pt x="55" y="228"/>
                </a:cubicBez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13" name="Freeform 26"/>
          <p:cNvSpPr>
            <a:spLocks/>
          </p:cNvSpPr>
          <p:nvPr/>
        </p:nvSpPr>
        <p:spPr bwMode="auto">
          <a:xfrm>
            <a:off x="6214171" y="2992975"/>
            <a:ext cx="846301" cy="537895"/>
          </a:xfrm>
          <a:custGeom>
            <a:avLst/>
            <a:gdLst>
              <a:gd name="T0" fmla="*/ 474 w 474"/>
              <a:gd name="T1" fmla="*/ 114 h 302"/>
              <a:gd name="T2" fmla="*/ 270 w 474"/>
              <a:gd name="T3" fmla="*/ 278 h 302"/>
              <a:gd name="T4" fmla="*/ 0 w 474"/>
              <a:gd name="T5" fmla="*/ 277 h 302"/>
              <a:gd name="T6" fmla="*/ 278 w 474"/>
              <a:gd name="T7" fmla="*/ 38 h 302"/>
              <a:gd name="T8" fmla="*/ 466 w 474"/>
              <a:gd name="T9" fmla="*/ 93 h 302"/>
              <a:gd name="T10" fmla="*/ 97 w 474"/>
              <a:gd name="T11" fmla="*/ 205 h 302"/>
              <a:gd name="T12" fmla="*/ 474 w 474"/>
              <a:gd name="T13" fmla="*/ 114 h 302"/>
            </a:gdLst>
            <a:ahLst/>
            <a:cxnLst>
              <a:cxn ang="0">
                <a:pos x="T0" y="T1"/>
              </a:cxn>
              <a:cxn ang="0">
                <a:pos x="T2" y="T3"/>
              </a:cxn>
              <a:cxn ang="0">
                <a:pos x="T4" y="T5"/>
              </a:cxn>
              <a:cxn ang="0">
                <a:pos x="T6" y="T7"/>
              </a:cxn>
              <a:cxn ang="0">
                <a:pos x="T8" y="T9"/>
              </a:cxn>
              <a:cxn ang="0">
                <a:pos x="T10" y="T11"/>
              </a:cxn>
              <a:cxn ang="0">
                <a:pos x="T12" y="T13"/>
              </a:cxn>
            </a:cxnLst>
            <a:rect l="0" t="0" r="r" b="b"/>
            <a:pathLst>
              <a:path w="474" h="302">
                <a:moveTo>
                  <a:pt x="474" y="114"/>
                </a:moveTo>
                <a:cubicBezTo>
                  <a:pt x="466" y="226"/>
                  <a:pt x="392" y="302"/>
                  <a:pt x="270" y="278"/>
                </a:cubicBezTo>
                <a:cubicBezTo>
                  <a:pt x="179" y="260"/>
                  <a:pt x="94" y="245"/>
                  <a:pt x="0" y="277"/>
                </a:cubicBezTo>
                <a:cubicBezTo>
                  <a:pt x="64" y="156"/>
                  <a:pt x="154" y="67"/>
                  <a:pt x="278" y="38"/>
                </a:cubicBezTo>
                <a:cubicBezTo>
                  <a:pt x="278" y="38"/>
                  <a:pt x="399" y="0"/>
                  <a:pt x="466" y="93"/>
                </a:cubicBezTo>
                <a:cubicBezTo>
                  <a:pt x="335" y="95"/>
                  <a:pt x="208" y="140"/>
                  <a:pt x="97" y="205"/>
                </a:cubicBezTo>
                <a:cubicBezTo>
                  <a:pt x="235" y="136"/>
                  <a:pt x="353" y="111"/>
                  <a:pt x="474" y="114"/>
                </a:cubicBezTo>
                <a:close/>
              </a:path>
            </a:pathLst>
          </a:custGeom>
          <a:solidFill>
            <a:schemeClr val="accent1"/>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14" name="Freeform 27"/>
          <p:cNvSpPr>
            <a:spLocks/>
          </p:cNvSpPr>
          <p:nvPr/>
        </p:nvSpPr>
        <p:spPr bwMode="auto">
          <a:xfrm>
            <a:off x="6924711" y="3395071"/>
            <a:ext cx="238023" cy="373880"/>
          </a:xfrm>
          <a:custGeom>
            <a:avLst/>
            <a:gdLst>
              <a:gd name="T0" fmla="*/ 82 w 134"/>
              <a:gd name="T1" fmla="*/ 210 h 210"/>
              <a:gd name="T2" fmla="*/ 124 w 134"/>
              <a:gd name="T3" fmla="*/ 133 h 210"/>
              <a:gd name="T4" fmla="*/ 132 w 134"/>
              <a:gd name="T5" fmla="*/ 0 h 210"/>
              <a:gd name="T6" fmla="*/ 9 w 134"/>
              <a:gd name="T7" fmla="*/ 134 h 210"/>
              <a:gd name="T8" fmla="*/ 74 w 134"/>
              <a:gd name="T9" fmla="*/ 210 h 210"/>
              <a:gd name="T10" fmla="*/ 102 w 134"/>
              <a:gd name="T11" fmla="*/ 37 h 210"/>
              <a:gd name="T12" fmla="*/ 82 w 134"/>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134" h="210">
                <a:moveTo>
                  <a:pt x="82" y="210"/>
                </a:moveTo>
                <a:cubicBezTo>
                  <a:pt x="122" y="198"/>
                  <a:pt x="134" y="166"/>
                  <a:pt x="124" y="133"/>
                </a:cubicBezTo>
                <a:cubicBezTo>
                  <a:pt x="111" y="88"/>
                  <a:pt x="115" y="45"/>
                  <a:pt x="132" y="0"/>
                </a:cubicBezTo>
                <a:cubicBezTo>
                  <a:pt x="81" y="31"/>
                  <a:pt x="24" y="67"/>
                  <a:pt x="9" y="134"/>
                </a:cubicBezTo>
                <a:cubicBezTo>
                  <a:pt x="0" y="179"/>
                  <a:pt x="21" y="206"/>
                  <a:pt x="74" y="210"/>
                </a:cubicBezTo>
                <a:cubicBezTo>
                  <a:pt x="56" y="151"/>
                  <a:pt x="71" y="89"/>
                  <a:pt x="102" y="37"/>
                </a:cubicBezTo>
                <a:cubicBezTo>
                  <a:pt x="71" y="103"/>
                  <a:pt x="67" y="156"/>
                  <a:pt x="82" y="210"/>
                </a:cubicBezTo>
                <a:close/>
              </a:path>
            </a:pathLst>
          </a:custGeom>
          <a:solidFill>
            <a:schemeClr val="accent2"/>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15" name="Freeform 28"/>
          <p:cNvSpPr>
            <a:spLocks/>
          </p:cNvSpPr>
          <p:nvPr/>
        </p:nvSpPr>
        <p:spPr bwMode="auto">
          <a:xfrm>
            <a:off x="6413405" y="4167521"/>
            <a:ext cx="673515" cy="901192"/>
          </a:xfrm>
          <a:custGeom>
            <a:avLst/>
            <a:gdLst>
              <a:gd name="T0" fmla="*/ 345 w 377"/>
              <a:gd name="T1" fmla="*/ 105 h 505"/>
              <a:gd name="T2" fmla="*/ 268 w 377"/>
              <a:gd name="T3" fmla="*/ 291 h 505"/>
              <a:gd name="T4" fmla="*/ 44 w 377"/>
              <a:gd name="T5" fmla="*/ 505 h 505"/>
              <a:gd name="T6" fmla="*/ 99 w 377"/>
              <a:gd name="T7" fmla="*/ 84 h 505"/>
              <a:gd name="T8" fmla="*/ 329 w 377"/>
              <a:gd name="T9" fmla="*/ 84 h 505"/>
              <a:gd name="T10" fmla="*/ 68 w 377"/>
              <a:gd name="T11" fmla="*/ 393 h 505"/>
              <a:gd name="T12" fmla="*/ 345 w 377"/>
              <a:gd name="T13" fmla="*/ 105 h 505"/>
            </a:gdLst>
            <a:ahLst/>
            <a:cxnLst>
              <a:cxn ang="0">
                <a:pos x="T0" y="T1"/>
              </a:cxn>
              <a:cxn ang="0">
                <a:pos x="T2" y="T3"/>
              </a:cxn>
              <a:cxn ang="0">
                <a:pos x="T4" y="T5"/>
              </a:cxn>
              <a:cxn ang="0">
                <a:pos x="T6" y="T7"/>
              </a:cxn>
              <a:cxn ang="0">
                <a:pos x="T8" y="T9"/>
              </a:cxn>
              <a:cxn ang="0">
                <a:pos x="T10" y="T11"/>
              </a:cxn>
              <a:cxn ang="0">
                <a:pos x="T12" y="T13"/>
              </a:cxn>
            </a:cxnLst>
            <a:rect l="0" t="0" r="r" b="b"/>
            <a:pathLst>
              <a:path w="377" h="505">
                <a:moveTo>
                  <a:pt x="345" y="105"/>
                </a:moveTo>
                <a:cubicBezTo>
                  <a:pt x="377" y="194"/>
                  <a:pt x="341" y="258"/>
                  <a:pt x="268" y="291"/>
                </a:cubicBezTo>
                <a:cubicBezTo>
                  <a:pt x="171" y="334"/>
                  <a:pt x="97" y="407"/>
                  <a:pt x="44" y="505"/>
                </a:cubicBezTo>
                <a:cubicBezTo>
                  <a:pt x="21" y="365"/>
                  <a:pt x="0" y="210"/>
                  <a:pt x="99" y="84"/>
                </a:cubicBezTo>
                <a:cubicBezTo>
                  <a:pt x="165" y="0"/>
                  <a:pt x="245" y="1"/>
                  <a:pt x="329" y="84"/>
                </a:cubicBezTo>
                <a:cubicBezTo>
                  <a:pt x="199" y="142"/>
                  <a:pt x="114" y="261"/>
                  <a:pt x="68" y="393"/>
                </a:cubicBezTo>
                <a:cubicBezTo>
                  <a:pt x="133" y="240"/>
                  <a:pt x="223" y="153"/>
                  <a:pt x="345" y="105"/>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16" name="Freeform 29"/>
          <p:cNvSpPr>
            <a:spLocks/>
          </p:cNvSpPr>
          <p:nvPr/>
        </p:nvSpPr>
        <p:spPr bwMode="auto">
          <a:xfrm>
            <a:off x="8146556" y="3007084"/>
            <a:ext cx="264469" cy="202813"/>
          </a:xfrm>
          <a:custGeom>
            <a:avLst/>
            <a:gdLst>
              <a:gd name="T0" fmla="*/ 131 w 148"/>
              <a:gd name="T1" fmla="*/ 93 h 114"/>
              <a:gd name="T2" fmla="*/ 52 w 148"/>
              <a:gd name="T3" fmla="*/ 75 h 114"/>
              <a:gd name="T4" fmla="*/ 0 w 148"/>
              <a:gd name="T5" fmla="*/ 10 h 114"/>
              <a:gd name="T6" fmla="*/ 111 w 148"/>
              <a:gd name="T7" fmla="*/ 31 h 114"/>
              <a:gd name="T8" fmla="*/ 137 w 148"/>
              <a:gd name="T9" fmla="*/ 85 h 114"/>
              <a:gd name="T10" fmla="*/ 37 w 148"/>
              <a:gd name="T11" fmla="*/ 19 h 114"/>
              <a:gd name="T12" fmla="*/ 131 w 148"/>
              <a:gd name="T13" fmla="*/ 93 h 114"/>
            </a:gdLst>
            <a:ahLst/>
            <a:cxnLst>
              <a:cxn ang="0">
                <a:pos x="T0" y="T1"/>
              </a:cxn>
              <a:cxn ang="0">
                <a:pos x="T2" y="T3"/>
              </a:cxn>
              <a:cxn ang="0">
                <a:pos x="T4" y="T5"/>
              </a:cxn>
              <a:cxn ang="0">
                <a:pos x="T6" y="T7"/>
              </a:cxn>
              <a:cxn ang="0">
                <a:pos x="T8" y="T9"/>
              </a:cxn>
              <a:cxn ang="0">
                <a:pos x="T10" y="T11"/>
              </a:cxn>
              <a:cxn ang="0">
                <a:pos x="T12" y="T13"/>
              </a:cxn>
            </a:cxnLst>
            <a:rect l="0" t="0" r="r" b="b"/>
            <a:pathLst>
              <a:path w="148" h="114">
                <a:moveTo>
                  <a:pt x="131" y="93"/>
                </a:moveTo>
                <a:cubicBezTo>
                  <a:pt x="101" y="114"/>
                  <a:pt x="70" y="110"/>
                  <a:pt x="52" y="75"/>
                </a:cubicBezTo>
                <a:cubicBezTo>
                  <a:pt x="39" y="51"/>
                  <a:pt x="26" y="27"/>
                  <a:pt x="0" y="10"/>
                </a:cubicBezTo>
                <a:cubicBezTo>
                  <a:pt x="43" y="0"/>
                  <a:pt x="80" y="6"/>
                  <a:pt x="111" y="31"/>
                </a:cubicBezTo>
                <a:cubicBezTo>
                  <a:pt x="111" y="31"/>
                  <a:pt x="148" y="51"/>
                  <a:pt x="137" y="85"/>
                </a:cubicBezTo>
                <a:cubicBezTo>
                  <a:pt x="111" y="58"/>
                  <a:pt x="74" y="33"/>
                  <a:pt x="37" y="19"/>
                </a:cubicBezTo>
                <a:cubicBezTo>
                  <a:pt x="79" y="41"/>
                  <a:pt x="108" y="63"/>
                  <a:pt x="131" y="93"/>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17" name="Freeform 30"/>
          <p:cNvSpPr>
            <a:spLocks/>
          </p:cNvSpPr>
          <p:nvPr/>
        </p:nvSpPr>
        <p:spPr bwMode="auto">
          <a:xfrm>
            <a:off x="8317581" y="2537970"/>
            <a:ext cx="479571" cy="335081"/>
          </a:xfrm>
          <a:custGeom>
            <a:avLst/>
            <a:gdLst>
              <a:gd name="T0" fmla="*/ 221 w 268"/>
              <a:gd name="T1" fmla="*/ 165 h 188"/>
              <a:gd name="T2" fmla="*/ 123 w 268"/>
              <a:gd name="T3" fmla="*/ 142 h 188"/>
              <a:gd name="T4" fmla="*/ 0 w 268"/>
              <a:gd name="T5" fmla="*/ 43 h 188"/>
              <a:gd name="T6" fmla="*/ 213 w 268"/>
              <a:gd name="T7" fmla="*/ 42 h 188"/>
              <a:gd name="T8" fmla="*/ 230 w 268"/>
              <a:gd name="T9" fmla="*/ 157 h 188"/>
              <a:gd name="T10" fmla="*/ 56 w 268"/>
              <a:gd name="T11" fmla="*/ 47 h 188"/>
              <a:gd name="T12" fmla="*/ 221 w 268"/>
              <a:gd name="T13" fmla="*/ 165 h 188"/>
            </a:gdLst>
            <a:ahLst/>
            <a:cxnLst>
              <a:cxn ang="0">
                <a:pos x="T0" y="T1"/>
              </a:cxn>
              <a:cxn ang="0">
                <a:pos x="T2" y="T3"/>
              </a:cxn>
              <a:cxn ang="0">
                <a:pos x="T4" y="T5"/>
              </a:cxn>
              <a:cxn ang="0">
                <a:pos x="T6" y="T7"/>
              </a:cxn>
              <a:cxn ang="0">
                <a:pos x="T8" y="T9"/>
              </a:cxn>
              <a:cxn ang="0">
                <a:pos x="T10" y="T11"/>
              </a:cxn>
              <a:cxn ang="0">
                <a:pos x="T12" y="T13"/>
              </a:cxn>
            </a:cxnLst>
            <a:rect l="0" t="0" r="r" b="b"/>
            <a:pathLst>
              <a:path w="268" h="188">
                <a:moveTo>
                  <a:pt x="221" y="165"/>
                </a:moveTo>
                <a:cubicBezTo>
                  <a:pt x="181" y="188"/>
                  <a:pt x="144" y="174"/>
                  <a:pt x="123" y="142"/>
                </a:cubicBezTo>
                <a:cubicBezTo>
                  <a:pt x="95" y="96"/>
                  <a:pt x="53" y="62"/>
                  <a:pt x="0" y="43"/>
                </a:cubicBezTo>
                <a:cubicBezTo>
                  <a:pt x="67" y="20"/>
                  <a:pt x="145" y="0"/>
                  <a:pt x="213" y="42"/>
                </a:cubicBezTo>
                <a:cubicBezTo>
                  <a:pt x="261" y="67"/>
                  <a:pt x="268" y="110"/>
                  <a:pt x="230" y="157"/>
                </a:cubicBezTo>
                <a:cubicBezTo>
                  <a:pt x="191" y="95"/>
                  <a:pt x="127" y="61"/>
                  <a:pt x="56" y="47"/>
                </a:cubicBezTo>
                <a:cubicBezTo>
                  <a:pt x="138" y="70"/>
                  <a:pt x="188" y="108"/>
                  <a:pt x="221" y="165"/>
                </a:cubicBez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18" name="Freeform 31"/>
          <p:cNvSpPr>
            <a:spLocks/>
          </p:cNvSpPr>
          <p:nvPr/>
        </p:nvSpPr>
        <p:spPr bwMode="auto">
          <a:xfrm>
            <a:off x="9110987" y="2437446"/>
            <a:ext cx="666463" cy="456769"/>
          </a:xfrm>
          <a:custGeom>
            <a:avLst/>
            <a:gdLst>
              <a:gd name="T0" fmla="*/ 8 w 374"/>
              <a:gd name="T1" fmla="*/ 178 h 256"/>
              <a:gd name="T2" fmla="*/ 209 w 374"/>
              <a:gd name="T3" fmla="*/ 185 h 256"/>
              <a:gd name="T4" fmla="*/ 374 w 374"/>
              <a:gd name="T5" fmla="*/ 58 h 256"/>
              <a:gd name="T6" fmla="*/ 91 w 374"/>
              <a:gd name="T7" fmla="*/ 41 h 256"/>
              <a:gd name="T8" fmla="*/ 1 w 374"/>
              <a:gd name="T9" fmla="*/ 162 h 256"/>
              <a:gd name="T10" fmla="*/ 284 w 374"/>
              <a:gd name="T11" fmla="*/ 59 h 256"/>
              <a:gd name="T12" fmla="*/ 8 w 374"/>
              <a:gd name="T13" fmla="*/ 178 h 256"/>
            </a:gdLst>
            <a:ahLst/>
            <a:cxnLst>
              <a:cxn ang="0">
                <a:pos x="T0" y="T1"/>
              </a:cxn>
              <a:cxn ang="0">
                <a:pos x="T2" y="T3"/>
              </a:cxn>
              <a:cxn ang="0">
                <a:pos x="T4" y="T5"/>
              </a:cxn>
              <a:cxn ang="0">
                <a:pos x="T6" y="T7"/>
              </a:cxn>
              <a:cxn ang="0">
                <a:pos x="T8" y="T9"/>
              </a:cxn>
              <a:cxn ang="0">
                <a:pos x="T10" y="T11"/>
              </a:cxn>
              <a:cxn ang="0">
                <a:pos x="T12" y="T13"/>
              </a:cxn>
            </a:cxnLst>
            <a:rect l="0" t="0" r="r" b="b"/>
            <a:pathLst>
              <a:path w="374" h="256">
                <a:moveTo>
                  <a:pt x="8" y="178"/>
                </a:moveTo>
                <a:cubicBezTo>
                  <a:pt x="66" y="246"/>
                  <a:pt x="148" y="256"/>
                  <a:pt x="209" y="185"/>
                </a:cubicBezTo>
                <a:cubicBezTo>
                  <a:pt x="255" y="130"/>
                  <a:pt x="302" y="80"/>
                  <a:pt x="374" y="58"/>
                </a:cubicBezTo>
                <a:cubicBezTo>
                  <a:pt x="279" y="13"/>
                  <a:pt x="183" y="0"/>
                  <a:pt x="91" y="41"/>
                </a:cubicBezTo>
                <a:cubicBezTo>
                  <a:pt x="91" y="41"/>
                  <a:pt x="0" y="74"/>
                  <a:pt x="1" y="162"/>
                </a:cubicBezTo>
                <a:cubicBezTo>
                  <a:pt x="85" y="102"/>
                  <a:pt x="182" y="70"/>
                  <a:pt x="284" y="59"/>
                </a:cubicBezTo>
                <a:cubicBezTo>
                  <a:pt x="163" y="80"/>
                  <a:pt x="79" y="121"/>
                  <a:pt x="8" y="178"/>
                </a:cubicBez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19" name="Freeform 32"/>
          <p:cNvSpPr>
            <a:spLocks/>
          </p:cNvSpPr>
          <p:nvPr/>
        </p:nvSpPr>
        <p:spPr bwMode="auto">
          <a:xfrm>
            <a:off x="9521797" y="2952412"/>
            <a:ext cx="930931" cy="555531"/>
          </a:xfrm>
          <a:custGeom>
            <a:avLst/>
            <a:gdLst>
              <a:gd name="T0" fmla="*/ 0 w 522"/>
              <a:gd name="T1" fmla="*/ 133 h 312"/>
              <a:gd name="T2" fmla="*/ 246 w 522"/>
              <a:gd name="T3" fmla="*/ 259 h 312"/>
              <a:gd name="T4" fmla="*/ 522 w 522"/>
              <a:gd name="T5" fmla="*/ 201 h 312"/>
              <a:gd name="T6" fmla="*/ 185 w 522"/>
              <a:gd name="T7" fmla="*/ 11 h 312"/>
              <a:gd name="T8" fmla="*/ 3 w 522"/>
              <a:gd name="T9" fmla="*/ 109 h 312"/>
              <a:gd name="T10" fmla="*/ 409 w 522"/>
              <a:gd name="T11" fmla="*/ 147 h 312"/>
              <a:gd name="T12" fmla="*/ 0 w 522"/>
              <a:gd name="T13" fmla="*/ 133 h 312"/>
            </a:gdLst>
            <a:ahLst/>
            <a:cxnLst>
              <a:cxn ang="0">
                <a:pos x="T0" y="T1"/>
              </a:cxn>
              <a:cxn ang="0">
                <a:pos x="T2" y="T3"/>
              </a:cxn>
              <a:cxn ang="0">
                <a:pos x="T4" y="T5"/>
              </a:cxn>
              <a:cxn ang="0">
                <a:pos x="T6" y="T7"/>
              </a:cxn>
              <a:cxn ang="0">
                <a:pos x="T8" y="T9"/>
              </a:cxn>
              <a:cxn ang="0">
                <a:pos x="T10" y="T11"/>
              </a:cxn>
              <a:cxn ang="0">
                <a:pos x="T12" y="T13"/>
              </a:cxn>
            </a:cxnLst>
            <a:rect l="0" t="0" r="r" b="b"/>
            <a:pathLst>
              <a:path w="522" h="312">
                <a:moveTo>
                  <a:pt x="0" y="133"/>
                </a:moveTo>
                <a:cubicBezTo>
                  <a:pt x="30" y="249"/>
                  <a:pt x="124" y="312"/>
                  <a:pt x="246" y="259"/>
                </a:cubicBezTo>
                <a:cubicBezTo>
                  <a:pt x="332" y="221"/>
                  <a:pt x="419" y="188"/>
                  <a:pt x="522" y="201"/>
                </a:cubicBezTo>
                <a:cubicBezTo>
                  <a:pt x="431" y="89"/>
                  <a:pt x="321" y="17"/>
                  <a:pt x="185" y="11"/>
                </a:cubicBezTo>
                <a:cubicBezTo>
                  <a:pt x="185" y="11"/>
                  <a:pt x="51" y="0"/>
                  <a:pt x="3" y="109"/>
                </a:cubicBezTo>
                <a:cubicBezTo>
                  <a:pt x="137" y="85"/>
                  <a:pt x="279" y="104"/>
                  <a:pt x="409" y="147"/>
                </a:cubicBezTo>
                <a:cubicBezTo>
                  <a:pt x="249" y="106"/>
                  <a:pt x="124" y="106"/>
                  <a:pt x="0" y="133"/>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20" name="Freeform 33"/>
          <p:cNvSpPr>
            <a:spLocks/>
          </p:cNvSpPr>
          <p:nvPr/>
        </p:nvSpPr>
        <p:spPr bwMode="auto">
          <a:xfrm>
            <a:off x="9537663" y="3532631"/>
            <a:ext cx="162208" cy="239848"/>
          </a:xfrm>
          <a:custGeom>
            <a:avLst/>
            <a:gdLst>
              <a:gd name="T0" fmla="*/ 40 w 91"/>
              <a:gd name="T1" fmla="*/ 134 h 134"/>
              <a:gd name="T2" fmla="*/ 9 w 91"/>
              <a:gd name="T3" fmla="*/ 85 h 134"/>
              <a:gd name="T4" fmla="*/ 0 w 91"/>
              <a:gd name="T5" fmla="*/ 0 h 134"/>
              <a:gd name="T6" fmla="*/ 84 w 91"/>
              <a:gd name="T7" fmla="*/ 82 h 134"/>
              <a:gd name="T8" fmla="*/ 45 w 91"/>
              <a:gd name="T9" fmla="*/ 132 h 134"/>
              <a:gd name="T10" fmla="*/ 21 w 91"/>
              <a:gd name="T11" fmla="*/ 24 h 134"/>
              <a:gd name="T12" fmla="*/ 40 w 91"/>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91" h="134">
                <a:moveTo>
                  <a:pt x="40" y="134"/>
                </a:moveTo>
                <a:cubicBezTo>
                  <a:pt x="16" y="126"/>
                  <a:pt x="6" y="107"/>
                  <a:pt x="9" y="85"/>
                </a:cubicBezTo>
                <a:cubicBezTo>
                  <a:pt x="18" y="56"/>
                  <a:pt x="13" y="27"/>
                  <a:pt x="0" y="0"/>
                </a:cubicBezTo>
                <a:cubicBezTo>
                  <a:pt x="34" y="16"/>
                  <a:pt x="71" y="39"/>
                  <a:pt x="84" y="82"/>
                </a:cubicBezTo>
                <a:cubicBezTo>
                  <a:pt x="91" y="109"/>
                  <a:pt x="80" y="127"/>
                  <a:pt x="45" y="132"/>
                </a:cubicBezTo>
                <a:cubicBezTo>
                  <a:pt x="54" y="94"/>
                  <a:pt x="42" y="57"/>
                  <a:pt x="21" y="24"/>
                </a:cubicBezTo>
                <a:cubicBezTo>
                  <a:pt x="44" y="65"/>
                  <a:pt x="49" y="97"/>
                  <a:pt x="40" y="134"/>
                </a:cubicBezTo>
                <a:close/>
              </a:path>
            </a:pathLst>
          </a:custGeom>
          <a:solidFill>
            <a:schemeClr val="accent5"/>
          </a:solidFill>
          <a:ln>
            <a:noFill/>
          </a:ln>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21" name="Freeform 34"/>
          <p:cNvSpPr>
            <a:spLocks/>
          </p:cNvSpPr>
          <p:nvPr/>
        </p:nvSpPr>
        <p:spPr bwMode="auto">
          <a:xfrm>
            <a:off x="9424823" y="4361516"/>
            <a:ext cx="573016" cy="885320"/>
          </a:xfrm>
          <a:custGeom>
            <a:avLst/>
            <a:gdLst>
              <a:gd name="T0" fmla="*/ 79 w 321"/>
              <a:gd name="T1" fmla="*/ 23 h 496"/>
              <a:gd name="T2" fmla="*/ 81 w 321"/>
              <a:gd name="T3" fmla="*/ 282 h 496"/>
              <a:gd name="T4" fmla="*/ 232 w 321"/>
              <a:gd name="T5" fmla="*/ 496 h 496"/>
              <a:gd name="T6" fmla="*/ 241 w 321"/>
              <a:gd name="T7" fmla="*/ 77 h 496"/>
              <a:gd name="T8" fmla="*/ 98 w 321"/>
              <a:gd name="T9" fmla="*/ 12 h 496"/>
              <a:gd name="T10" fmla="*/ 226 w 321"/>
              <a:gd name="T11" fmla="*/ 397 h 496"/>
              <a:gd name="T12" fmla="*/ 79 w 321"/>
              <a:gd name="T13" fmla="*/ 23 h 496"/>
            </a:gdLst>
            <a:ahLst/>
            <a:cxnLst>
              <a:cxn ang="0">
                <a:pos x="T0" y="T1"/>
              </a:cxn>
              <a:cxn ang="0">
                <a:pos x="T2" y="T3"/>
              </a:cxn>
              <a:cxn ang="0">
                <a:pos x="T4" y="T5"/>
              </a:cxn>
              <a:cxn ang="0">
                <a:pos x="T6" y="T7"/>
              </a:cxn>
              <a:cxn ang="0">
                <a:pos x="T8" y="T9"/>
              </a:cxn>
              <a:cxn ang="0">
                <a:pos x="T10" y="T11"/>
              </a:cxn>
              <a:cxn ang="0">
                <a:pos x="T12" y="T13"/>
              </a:cxn>
            </a:cxnLst>
            <a:rect l="0" t="0" r="r" b="b"/>
            <a:pathLst>
              <a:path w="321" h="496">
                <a:moveTo>
                  <a:pt x="79" y="23"/>
                </a:moveTo>
                <a:cubicBezTo>
                  <a:pt x="16" y="109"/>
                  <a:pt x="0" y="208"/>
                  <a:pt x="81" y="282"/>
                </a:cubicBezTo>
                <a:cubicBezTo>
                  <a:pt x="160" y="356"/>
                  <a:pt x="215" y="413"/>
                  <a:pt x="232" y="496"/>
                </a:cubicBezTo>
                <a:cubicBezTo>
                  <a:pt x="294" y="351"/>
                  <a:pt x="321" y="204"/>
                  <a:pt x="241" y="77"/>
                </a:cubicBezTo>
                <a:cubicBezTo>
                  <a:pt x="200" y="12"/>
                  <a:pt x="149" y="0"/>
                  <a:pt x="98" y="12"/>
                </a:cubicBezTo>
                <a:cubicBezTo>
                  <a:pt x="181" y="124"/>
                  <a:pt x="221" y="261"/>
                  <a:pt x="226" y="397"/>
                </a:cubicBezTo>
                <a:cubicBezTo>
                  <a:pt x="208" y="234"/>
                  <a:pt x="157" y="123"/>
                  <a:pt x="79" y="23"/>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pPr>
              <a:lnSpc>
                <a:spcPts val="1500"/>
              </a:lnSpc>
            </a:pPr>
            <a:endParaRPr lang="bg-BG" sz="1200" dirty="0">
              <a:solidFill>
                <a:prstClr val="black"/>
              </a:solidFill>
              <a:latin typeface="Calibri Light"/>
              <a:ea typeface="微软雅黑" panose="020B0503020204020204" pitchFamily="34" charset="-122"/>
            </a:endParaRPr>
          </a:p>
        </p:txBody>
      </p:sp>
      <p:sp>
        <p:nvSpPr>
          <p:cNvPr id="22" name="Oval 47"/>
          <p:cNvSpPr/>
          <p:nvPr/>
        </p:nvSpPr>
        <p:spPr bwMode="auto">
          <a:xfrm>
            <a:off x="1796779" y="4954247"/>
            <a:ext cx="764860" cy="76506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62">
              <a:lnSpc>
                <a:spcPts val="1500"/>
              </a:lnSpc>
              <a:defRPr/>
            </a:pPr>
            <a:endParaRPr lang="en-US" sz="1200" dirty="0">
              <a:solidFill>
                <a:prstClr val="white"/>
              </a:solidFill>
              <a:latin typeface="Calibri Light"/>
              <a:ea typeface="微软雅黑" panose="020B0503020204020204" pitchFamily="34" charset="-122"/>
            </a:endParaRPr>
          </a:p>
        </p:txBody>
      </p:sp>
      <p:sp>
        <p:nvSpPr>
          <p:cNvPr id="23" name="Freeform 127"/>
          <p:cNvSpPr>
            <a:spLocks noChangeArrowheads="1"/>
          </p:cNvSpPr>
          <p:nvPr/>
        </p:nvSpPr>
        <p:spPr bwMode="auto">
          <a:xfrm>
            <a:off x="1983314" y="5167413"/>
            <a:ext cx="414209" cy="333567"/>
          </a:xfrm>
          <a:custGeom>
            <a:avLst/>
            <a:gdLst>
              <a:gd name="T0" fmla="*/ 169 w 497"/>
              <a:gd name="T1" fmla="*/ 196 h 400"/>
              <a:gd name="T2" fmla="*/ 169 w 497"/>
              <a:gd name="T3" fmla="*/ 196 h 400"/>
              <a:gd name="T4" fmla="*/ 248 w 497"/>
              <a:gd name="T5" fmla="*/ 275 h 400"/>
              <a:gd name="T6" fmla="*/ 328 w 497"/>
              <a:gd name="T7" fmla="*/ 196 h 400"/>
              <a:gd name="T8" fmla="*/ 248 w 497"/>
              <a:gd name="T9" fmla="*/ 116 h 400"/>
              <a:gd name="T10" fmla="*/ 169 w 497"/>
              <a:gd name="T11" fmla="*/ 196 h 400"/>
              <a:gd name="T12" fmla="*/ 116 w 497"/>
              <a:gd name="T13" fmla="*/ 169 h 400"/>
              <a:gd name="T14" fmla="*/ 116 w 497"/>
              <a:gd name="T15" fmla="*/ 169 h 400"/>
              <a:gd name="T16" fmla="*/ 248 w 497"/>
              <a:gd name="T17" fmla="*/ 63 h 400"/>
              <a:gd name="T18" fmla="*/ 345 w 497"/>
              <a:gd name="T19" fmla="*/ 98 h 400"/>
              <a:gd name="T20" fmla="*/ 390 w 497"/>
              <a:gd name="T21" fmla="*/ 98 h 400"/>
              <a:gd name="T22" fmla="*/ 390 w 497"/>
              <a:gd name="T23" fmla="*/ 54 h 400"/>
              <a:gd name="T24" fmla="*/ 248 w 497"/>
              <a:gd name="T25" fmla="*/ 0 h 400"/>
              <a:gd name="T26" fmla="*/ 62 w 497"/>
              <a:gd name="T27" fmla="*/ 143 h 400"/>
              <a:gd name="T28" fmla="*/ 0 w 497"/>
              <a:gd name="T29" fmla="*/ 143 h 400"/>
              <a:gd name="T30" fmla="*/ 0 w 497"/>
              <a:gd name="T31" fmla="*/ 196 h 400"/>
              <a:gd name="T32" fmla="*/ 80 w 497"/>
              <a:gd name="T33" fmla="*/ 196 h 400"/>
              <a:gd name="T34" fmla="*/ 116 w 497"/>
              <a:gd name="T35" fmla="*/ 169 h 400"/>
              <a:gd name="T36" fmla="*/ 416 w 497"/>
              <a:gd name="T37" fmla="*/ 196 h 400"/>
              <a:gd name="T38" fmla="*/ 416 w 497"/>
              <a:gd name="T39" fmla="*/ 196 h 400"/>
              <a:gd name="T40" fmla="*/ 381 w 497"/>
              <a:gd name="T41" fmla="*/ 231 h 400"/>
              <a:gd name="T42" fmla="*/ 248 w 497"/>
              <a:gd name="T43" fmla="*/ 337 h 400"/>
              <a:gd name="T44" fmla="*/ 151 w 497"/>
              <a:gd name="T45" fmla="*/ 293 h 400"/>
              <a:gd name="T46" fmla="*/ 107 w 497"/>
              <a:gd name="T47" fmla="*/ 293 h 400"/>
              <a:gd name="T48" fmla="*/ 107 w 497"/>
              <a:gd name="T49" fmla="*/ 337 h 400"/>
              <a:gd name="T50" fmla="*/ 248 w 497"/>
              <a:gd name="T51" fmla="*/ 399 h 400"/>
              <a:gd name="T52" fmla="*/ 435 w 497"/>
              <a:gd name="T53" fmla="*/ 257 h 400"/>
              <a:gd name="T54" fmla="*/ 496 w 497"/>
              <a:gd name="T55" fmla="*/ 257 h 400"/>
              <a:gd name="T56" fmla="*/ 496 w 497"/>
              <a:gd name="T57" fmla="*/ 196 h 400"/>
              <a:gd name="T58" fmla="*/ 416 w 497"/>
              <a:gd name="T59"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7" h="40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36" name="矩形 35"/>
          <p:cNvSpPr/>
          <p:nvPr/>
        </p:nvSpPr>
        <p:spPr>
          <a:xfrm>
            <a:off x="2732927" y="2193904"/>
            <a:ext cx="2994620" cy="284693"/>
          </a:xfrm>
          <a:prstGeom prst="rect">
            <a:avLst/>
          </a:prstGeom>
        </p:spPr>
        <p:txBody>
          <a:bodyPr wrap="square">
            <a:spAutoFit/>
          </a:bodyPr>
          <a:lstStyle/>
          <a:p>
            <a:pPr fontAlgn="base">
              <a:lnSpc>
                <a:spcPts val="1500"/>
              </a:lnSpc>
              <a:spcBef>
                <a:spcPct val="0"/>
              </a:spcBef>
              <a:spcAft>
                <a:spcPct val="0"/>
              </a:spcAft>
            </a:pPr>
            <a:r>
              <a:rPr lang="zh-CN" altLang="en-US" sz="1200" dirty="0">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a:t>
            </a:r>
          </a:p>
        </p:txBody>
      </p:sp>
      <p:sp>
        <p:nvSpPr>
          <p:cNvPr id="37" name="矩形 36"/>
          <p:cNvSpPr/>
          <p:nvPr/>
        </p:nvSpPr>
        <p:spPr>
          <a:xfrm>
            <a:off x="2718731" y="3186801"/>
            <a:ext cx="2994620" cy="284693"/>
          </a:xfrm>
          <a:prstGeom prst="rect">
            <a:avLst/>
          </a:prstGeom>
        </p:spPr>
        <p:txBody>
          <a:bodyPr wrap="square">
            <a:spAutoFit/>
          </a:bodyPr>
          <a:lstStyle/>
          <a:p>
            <a:pPr fontAlgn="base">
              <a:lnSpc>
                <a:spcPts val="1500"/>
              </a:lnSpc>
              <a:spcBef>
                <a:spcPct val="0"/>
              </a:spcBef>
              <a:spcAft>
                <a:spcPct val="0"/>
              </a:spcAft>
            </a:pPr>
            <a:r>
              <a:rPr lang="zh-CN" altLang="en-US" sz="1200" dirty="0">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a:t>
            </a:r>
          </a:p>
        </p:txBody>
      </p:sp>
      <p:sp>
        <p:nvSpPr>
          <p:cNvPr id="38" name="矩形 37"/>
          <p:cNvSpPr/>
          <p:nvPr/>
        </p:nvSpPr>
        <p:spPr>
          <a:xfrm>
            <a:off x="2661710" y="4206940"/>
            <a:ext cx="2994620" cy="284693"/>
          </a:xfrm>
          <a:prstGeom prst="rect">
            <a:avLst/>
          </a:prstGeom>
        </p:spPr>
        <p:txBody>
          <a:bodyPr wrap="square">
            <a:spAutoFit/>
          </a:bodyPr>
          <a:lstStyle/>
          <a:p>
            <a:pPr fontAlgn="base">
              <a:lnSpc>
                <a:spcPts val="1500"/>
              </a:lnSpc>
              <a:spcBef>
                <a:spcPct val="0"/>
              </a:spcBef>
              <a:spcAft>
                <a:spcPct val="0"/>
              </a:spcAft>
            </a:pPr>
            <a:r>
              <a:rPr lang="zh-CN" altLang="en-US" sz="1200" dirty="0">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a:t>
            </a:r>
          </a:p>
        </p:txBody>
      </p:sp>
      <p:sp>
        <p:nvSpPr>
          <p:cNvPr id="39" name="矩形 38"/>
          <p:cNvSpPr/>
          <p:nvPr/>
        </p:nvSpPr>
        <p:spPr>
          <a:xfrm>
            <a:off x="2649979" y="5167412"/>
            <a:ext cx="2994620" cy="284693"/>
          </a:xfrm>
          <a:prstGeom prst="rect">
            <a:avLst/>
          </a:prstGeom>
        </p:spPr>
        <p:txBody>
          <a:bodyPr wrap="square">
            <a:spAutoFit/>
          </a:bodyPr>
          <a:lstStyle/>
          <a:p>
            <a:pPr fontAlgn="base">
              <a:lnSpc>
                <a:spcPts val="1500"/>
              </a:lnSpc>
              <a:spcBef>
                <a:spcPct val="0"/>
              </a:spcBef>
              <a:spcAft>
                <a:spcPct val="0"/>
              </a:spcAft>
            </a:pPr>
            <a:r>
              <a:rPr lang="zh-CN" altLang="en-US" sz="1200" dirty="0">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a:t>
            </a:r>
          </a:p>
        </p:txBody>
      </p:sp>
    </p:spTree>
    <p:extLst>
      <p:ext uri="{BB962C8B-B14F-4D97-AF65-F5344CB8AC3E}">
        <p14:creationId xmlns:p14="http://schemas.microsoft.com/office/powerpoint/2010/main" val="301596479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500" fill="hold"/>
                                        <p:tgtEl>
                                          <p:spTgt spid="23"/>
                                        </p:tgtEl>
                                        <p:attrNameLst>
                                          <p:attrName>ppt_w</p:attrName>
                                        </p:attrNameLst>
                                      </p:cBhvr>
                                      <p:tavLst>
                                        <p:tav tm="0">
                                          <p:val>
                                            <p:fltVal val="0"/>
                                          </p:val>
                                        </p:tav>
                                        <p:tav tm="100000">
                                          <p:val>
                                            <p:strVal val="#ppt_w"/>
                                          </p:val>
                                        </p:tav>
                                      </p:tavLst>
                                    </p:anim>
                                    <p:anim calcmode="lin" valueType="num">
                                      <p:cBhvr>
                                        <p:cTn id="41" dur="500" fill="hold"/>
                                        <p:tgtEl>
                                          <p:spTgt spid="23"/>
                                        </p:tgtEl>
                                        <p:attrNameLst>
                                          <p:attrName>ppt_h</p:attrName>
                                        </p:attrNameLst>
                                      </p:cBhvr>
                                      <p:tavLst>
                                        <p:tav tm="0">
                                          <p:val>
                                            <p:fltVal val="0"/>
                                          </p:val>
                                        </p:tav>
                                        <p:tav tm="100000">
                                          <p:val>
                                            <p:strVal val="#ppt_h"/>
                                          </p:val>
                                        </p:tav>
                                      </p:tavLst>
                                    </p:anim>
                                    <p:animEffect transition="in" filter="fade">
                                      <p:cBhvr>
                                        <p:cTn id="42" dur="500"/>
                                        <p:tgtEl>
                                          <p:spTgt spid="23"/>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p:cTn id="45" dur="500" fill="hold"/>
                                        <p:tgtEl>
                                          <p:spTgt spid="22"/>
                                        </p:tgtEl>
                                        <p:attrNameLst>
                                          <p:attrName>ppt_w</p:attrName>
                                        </p:attrNameLst>
                                      </p:cBhvr>
                                      <p:tavLst>
                                        <p:tav tm="0">
                                          <p:val>
                                            <p:fltVal val="0"/>
                                          </p:val>
                                        </p:tav>
                                        <p:tav tm="100000">
                                          <p:val>
                                            <p:strVal val="#ppt_w"/>
                                          </p:val>
                                        </p:tav>
                                      </p:tavLst>
                                    </p:anim>
                                    <p:anim calcmode="lin" valueType="num">
                                      <p:cBhvr>
                                        <p:cTn id="46" dur="500" fill="hold"/>
                                        <p:tgtEl>
                                          <p:spTgt spid="22"/>
                                        </p:tgtEl>
                                        <p:attrNameLst>
                                          <p:attrName>ppt_h</p:attrName>
                                        </p:attrNameLst>
                                      </p:cBhvr>
                                      <p:tavLst>
                                        <p:tav tm="0">
                                          <p:val>
                                            <p:fltVal val="0"/>
                                          </p:val>
                                        </p:tav>
                                        <p:tav tm="100000">
                                          <p:val>
                                            <p:strVal val="#ppt_h"/>
                                          </p:val>
                                        </p:tav>
                                      </p:tavLst>
                                    </p:anim>
                                    <p:animEffect transition="in" filter="fade">
                                      <p:cBhvr>
                                        <p:cTn id="47" dur="500"/>
                                        <p:tgtEl>
                                          <p:spTgt spid="22"/>
                                        </p:tgtEl>
                                      </p:cBhvr>
                                    </p:animEffect>
                                  </p:childTnLst>
                                </p:cTn>
                              </p:par>
                            </p:childTnLst>
                          </p:cTn>
                        </p:par>
                        <p:par>
                          <p:cTn id="48" fill="hold">
                            <p:stCondLst>
                              <p:cond delay="2000"/>
                            </p:stCondLst>
                            <p:childTnLst>
                              <p:par>
                                <p:cTn id="49" presetID="22" presetClass="entr" presetSubtype="4"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childTnLst>
                          </p:cTn>
                        </p:par>
                        <p:par>
                          <p:cTn id="52" fill="hold">
                            <p:stCondLst>
                              <p:cond delay="2500"/>
                            </p:stCondLst>
                            <p:childTnLst>
                              <p:par>
                                <p:cTn id="53" presetID="42"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0"/>
                                        <p:tgtEl>
                                          <p:spTgt spid="16"/>
                                        </p:tgtEl>
                                      </p:cBhvr>
                                    </p:animEffect>
                                    <p:anim calcmode="lin" valueType="num">
                                      <p:cBhvr>
                                        <p:cTn id="61" dur="1000" fill="hold"/>
                                        <p:tgtEl>
                                          <p:spTgt spid="16"/>
                                        </p:tgtEl>
                                        <p:attrNameLst>
                                          <p:attrName>ppt_x</p:attrName>
                                        </p:attrNameLst>
                                      </p:cBhvr>
                                      <p:tavLst>
                                        <p:tav tm="0">
                                          <p:val>
                                            <p:strVal val="#ppt_x"/>
                                          </p:val>
                                        </p:tav>
                                        <p:tav tm="100000">
                                          <p:val>
                                            <p:strVal val="#ppt_x"/>
                                          </p:val>
                                        </p:tav>
                                      </p:tavLst>
                                    </p:anim>
                                    <p:anim calcmode="lin" valueType="num">
                                      <p:cBhvr>
                                        <p:cTn id="62" dur="1000" fill="hold"/>
                                        <p:tgtEl>
                                          <p:spTgt spid="16"/>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1000"/>
                                        <p:tgtEl>
                                          <p:spTgt spid="9"/>
                                        </p:tgtEl>
                                      </p:cBhvr>
                                    </p:animEffect>
                                    <p:anim calcmode="lin" valueType="num">
                                      <p:cBhvr>
                                        <p:cTn id="71" dur="1000" fill="hold"/>
                                        <p:tgtEl>
                                          <p:spTgt spid="9"/>
                                        </p:tgtEl>
                                        <p:attrNameLst>
                                          <p:attrName>ppt_x</p:attrName>
                                        </p:attrNameLst>
                                      </p:cBhvr>
                                      <p:tavLst>
                                        <p:tav tm="0">
                                          <p:val>
                                            <p:strVal val="#ppt_x"/>
                                          </p:val>
                                        </p:tav>
                                        <p:tav tm="100000">
                                          <p:val>
                                            <p:strVal val="#ppt_x"/>
                                          </p:val>
                                        </p:tav>
                                      </p:tavLst>
                                    </p:anim>
                                    <p:anim calcmode="lin" valueType="num">
                                      <p:cBhvr>
                                        <p:cTn id="72" dur="1000" fill="hold"/>
                                        <p:tgtEl>
                                          <p:spTgt spid="9"/>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1000"/>
                                        <p:tgtEl>
                                          <p:spTgt spid="12"/>
                                        </p:tgtEl>
                                      </p:cBhvr>
                                    </p:animEffect>
                                    <p:anim calcmode="lin" valueType="num">
                                      <p:cBhvr>
                                        <p:cTn id="81" dur="1000" fill="hold"/>
                                        <p:tgtEl>
                                          <p:spTgt spid="12"/>
                                        </p:tgtEl>
                                        <p:attrNameLst>
                                          <p:attrName>ppt_x</p:attrName>
                                        </p:attrNameLst>
                                      </p:cBhvr>
                                      <p:tavLst>
                                        <p:tav tm="0">
                                          <p:val>
                                            <p:strVal val="#ppt_x"/>
                                          </p:val>
                                        </p:tav>
                                        <p:tav tm="100000">
                                          <p:val>
                                            <p:strVal val="#ppt_x"/>
                                          </p:val>
                                        </p:tav>
                                      </p:tavLst>
                                    </p:anim>
                                    <p:anim calcmode="lin" valueType="num">
                                      <p:cBhvr>
                                        <p:cTn id="82" dur="1000" fill="hold"/>
                                        <p:tgtEl>
                                          <p:spTgt spid="12"/>
                                        </p:tgtEl>
                                        <p:attrNameLst>
                                          <p:attrName>ppt_y</p:attrName>
                                        </p:attrNameLst>
                                      </p:cBhvr>
                                      <p:tavLst>
                                        <p:tav tm="0">
                                          <p:val>
                                            <p:strVal val="#ppt_y+.1"/>
                                          </p:val>
                                        </p:tav>
                                        <p:tav tm="100000">
                                          <p:val>
                                            <p:strVal val="#ppt_y"/>
                                          </p:val>
                                        </p:tav>
                                      </p:tavLst>
                                    </p:anim>
                                  </p:childTnLst>
                                </p:cTn>
                              </p:par>
                            </p:childTnLst>
                          </p:cTn>
                        </p:par>
                        <p:par>
                          <p:cTn id="83" fill="hold">
                            <p:stCondLst>
                              <p:cond delay="3500"/>
                            </p:stCondLst>
                            <p:childTnLst>
                              <p:par>
                                <p:cTn id="84" presetID="42" presetClass="entr" presetSubtype="0" fill="hold" grpId="0" nodeType="after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1000"/>
                                        <p:tgtEl>
                                          <p:spTgt spid="14"/>
                                        </p:tgtEl>
                                      </p:cBhvr>
                                    </p:animEffect>
                                    <p:anim calcmode="lin" valueType="num">
                                      <p:cBhvr>
                                        <p:cTn id="87" dur="1000" fill="hold"/>
                                        <p:tgtEl>
                                          <p:spTgt spid="14"/>
                                        </p:tgtEl>
                                        <p:attrNameLst>
                                          <p:attrName>ppt_x</p:attrName>
                                        </p:attrNameLst>
                                      </p:cBhvr>
                                      <p:tavLst>
                                        <p:tav tm="0">
                                          <p:val>
                                            <p:strVal val="#ppt_x"/>
                                          </p:val>
                                        </p:tav>
                                        <p:tav tm="100000">
                                          <p:val>
                                            <p:strVal val="#ppt_x"/>
                                          </p:val>
                                        </p:tav>
                                      </p:tavLst>
                                    </p:anim>
                                    <p:anim calcmode="lin" valueType="num">
                                      <p:cBhvr>
                                        <p:cTn id="88" dur="1000" fill="hold"/>
                                        <p:tgtEl>
                                          <p:spTgt spid="14"/>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1000"/>
                                        <p:tgtEl>
                                          <p:spTgt spid="17"/>
                                        </p:tgtEl>
                                      </p:cBhvr>
                                    </p:animEffect>
                                    <p:anim calcmode="lin" valueType="num">
                                      <p:cBhvr>
                                        <p:cTn id="92" dur="1000" fill="hold"/>
                                        <p:tgtEl>
                                          <p:spTgt spid="17"/>
                                        </p:tgtEl>
                                        <p:attrNameLst>
                                          <p:attrName>ppt_x</p:attrName>
                                        </p:attrNameLst>
                                      </p:cBhvr>
                                      <p:tavLst>
                                        <p:tav tm="0">
                                          <p:val>
                                            <p:strVal val="#ppt_x"/>
                                          </p:val>
                                        </p:tav>
                                        <p:tav tm="100000">
                                          <p:val>
                                            <p:strVal val="#ppt_x"/>
                                          </p:val>
                                        </p:tav>
                                      </p:tavLst>
                                    </p:anim>
                                    <p:anim calcmode="lin" valueType="num">
                                      <p:cBhvr>
                                        <p:cTn id="93" dur="1000" fill="hold"/>
                                        <p:tgtEl>
                                          <p:spTgt spid="17"/>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1000"/>
                                        <p:tgtEl>
                                          <p:spTgt spid="18"/>
                                        </p:tgtEl>
                                      </p:cBhvr>
                                    </p:animEffect>
                                    <p:anim calcmode="lin" valueType="num">
                                      <p:cBhvr>
                                        <p:cTn id="97" dur="1000" fill="hold"/>
                                        <p:tgtEl>
                                          <p:spTgt spid="18"/>
                                        </p:tgtEl>
                                        <p:attrNameLst>
                                          <p:attrName>ppt_x</p:attrName>
                                        </p:attrNameLst>
                                      </p:cBhvr>
                                      <p:tavLst>
                                        <p:tav tm="0">
                                          <p:val>
                                            <p:strVal val="#ppt_x"/>
                                          </p:val>
                                        </p:tav>
                                        <p:tav tm="100000">
                                          <p:val>
                                            <p:strVal val="#ppt_x"/>
                                          </p:val>
                                        </p:tav>
                                      </p:tavLst>
                                    </p:anim>
                                    <p:anim calcmode="lin" valueType="num">
                                      <p:cBhvr>
                                        <p:cTn id="98" dur="1000" fill="hold"/>
                                        <p:tgtEl>
                                          <p:spTgt spid="18"/>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1000"/>
                                        <p:tgtEl>
                                          <p:spTgt spid="19"/>
                                        </p:tgtEl>
                                      </p:cBhvr>
                                    </p:animEffect>
                                    <p:anim calcmode="lin" valueType="num">
                                      <p:cBhvr>
                                        <p:cTn id="102" dur="1000" fill="hold"/>
                                        <p:tgtEl>
                                          <p:spTgt spid="19"/>
                                        </p:tgtEl>
                                        <p:attrNameLst>
                                          <p:attrName>ppt_x</p:attrName>
                                        </p:attrNameLst>
                                      </p:cBhvr>
                                      <p:tavLst>
                                        <p:tav tm="0">
                                          <p:val>
                                            <p:strVal val="#ppt_x"/>
                                          </p:val>
                                        </p:tav>
                                        <p:tav tm="100000">
                                          <p:val>
                                            <p:strVal val="#ppt_x"/>
                                          </p:val>
                                        </p:tav>
                                      </p:tavLst>
                                    </p:anim>
                                    <p:anim calcmode="lin" valueType="num">
                                      <p:cBhvr>
                                        <p:cTn id="103" dur="1000" fill="hold"/>
                                        <p:tgtEl>
                                          <p:spTgt spid="19"/>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20"/>
                                        </p:tgtEl>
                                        <p:attrNameLst>
                                          <p:attrName>style.visibility</p:attrName>
                                        </p:attrNameLst>
                                      </p:cBhvr>
                                      <p:to>
                                        <p:strVal val="visible"/>
                                      </p:to>
                                    </p:set>
                                    <p:animEffect transition="in" filter="fade">
                                      <p:cBhvr>
                                        <p:cTn id="106" dur="1000"/>
                                        <p:tgtEl>
                                          <p:spTgt spid="20"/>
                                        </p:tgtEl>
                                      </p:cBhvr>
                                    </p:animEffect>
                                    <p:anim calcmode="lin" valueType="num">
                                      <p:cBhvr>
                                        <p:cTn id="107" dur="1000" fill="hold"/>
                                        <p:tgtEl>
                                          <p:spTgt spid="20"/>
                                        </p:tgtEl>
                                        <p:attrNameLst>
                                          <p:attrName>ppt_x</p:attrName>
                                        </p:attrNameLst>
                                      </p:cBhvr>
                                      <p:tavLst>
                                        <p:tav tm="0">
                                          <p:val>
                                            <p:strVal val="#ppt_x"/>
                                          </p:val>
                                        </p:tav>
                                        <p:tav tm="100000">
                                          <p:val>
                                            <p:strVal val="#ppt_x"/>
                                          </p:val>
                                        </p:tav>
                                      </p:tavLst>
                                    </p:anim>
                                    <p:anim calcmode="lin" valueType="num">
                                      <p:cBhvr>
                                        <p:cTn id="108" dur="1000" fill="hold"/>
                                        <p:tgtEl>
                                          <p:spTgt spid="20"/>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fade">
                                      <p:cBhvr>
                                        <p:cTn id="111" dur="1000"/>
                                        <p:tgtEl>
                                          <p:spTgt spid="10"/>
                                        </p:tgtEl>
                                      </p:cBhvr>
                                    </p:animEffect>
                                    <p:anim calcmode="lin" valueType="num">
                                      <p:cBhvr>
                                        <p:cTn id="112" dur="1000" fill="hold"/>
                                        <p:tgtEl>
                                          <p:spTgt spid="10"/>
                                        </p:tgtEl>
                                        <p:attrNameLst>
                                          <p:attrName>ppt_x</p:attrName>
                                        </p:attrNameLst>
                                      </p:cBhvr>
                                      <p:tavLst>
                                        <p:tav tm="0">
                                          <p:val>
                                            <p:strVal val="#ppt_x"/>
                                          </p:val>
                                        </p:tav>
                                        <p:tav tm="100000">
                                          <p:val>
                                            <p:strVal val="#ppt_x"/>
                                          </p:val>
                                        </p:tav>
                                      </p:tavLst>
                                    </p:anim>
                                    <p:anim calcmode="lin" valueType="num">
                                      <p:cBhvr>
                                        <p:cTn id="113" dur="1000" fill="hold"/>
                                        <p:tgtEl>
                                          <p:spTgt spid="10"/>
                                        </p:tgtEl>
                                        <p:attrNameLst>
                                          <p:attrName>ppt_y</p:attrName>
                                        </p:attrNameLst>
                                      </p:cBhvr>
                                      <p:tavLst>
                                        <p:tav tm="0">
                                          <p:val>
                                            <p:strVal val="#ppt_y+.1"/>
                                          </p:val>
                                        </p:tav>
                                        <p:tav tm="100000">
                                          <p:val>
                                            <p:strVal val="#ppt_y"/>
                                          </p:val>
                                        </p:tav>
                                      </p:tavLst>
                                    </p:anim>
                                  </p:childTnLst>
                                </p:cTn>
                              </p:par>
                            </p:childTnLst>
                          </p:cTn>
                        </p:par>
                        <p:par>
                          <p:cTn id="114" fill="hold">
                            <p:stCondLst>
                              <p:cond delay="4500"/>
                            </p:stCondLst>
                            <p:childTnLst>
                              <p:par>
                                <p:cTn id="115" presetID="10" presetClass="entr" presetSubtype="0" fill="hold" grpId="0" nodeType="after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500"/>
                                        <p:tgtEl>
                                          <p:spTgt spid="36"/>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500"/>
                                        <p:tgtEl>
                                          <p:spTgt spid="3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fade">
                                      <p:cBhvr>
                                        <p:cTn id="123" dur="500"/>
                                        <p:tgtEl>
                                          <p:spTgt spid="3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36" grpId="0"/>
      <p:bldP spid="37" grpId="0"/>
      <p:bldP spid="38" grpId="0"/>
      <p:bldP spid="3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PART  FOUR</a:t>
            </a:r>
            <a:endParaRPr lang="zh-CN" altLang="en-US"/>
          </a:p>
          <a:p>
            <a:endParaRPr lang="zh-CN" altLang="en-US"/>
          </a:p>
        </p:txBody>
      </p:sp>
      <p:sp>
        <p:nvSpPr>
          <p:cNvPr id="3" name="文本占位符 2"/>
          <p:cNvSpPr>
            <a:spLocks noGrp="1"/>
          </p:cNvSpPr>
          <p:nvPr>
            <p:ph type="body" sz="quarter" idx="11"/>
          </p:nvPr>
        </p:nvSpPr>
        <p:spPr/>
        <p:txBody>
          <a:bodyPr>
            <a:normAutofit lnSpcReduction="10000"/>
          </a:bodyPr>
          <a:lstStyle/>
          <a:p>
            <a:r>
              <a:rPr lang="zh-CN" altLang="en-US"/>
              <a:t>教学反思</a:t>
            </a:r>
          </a:p>
          <a:p>
            <a:endParaRPr lang="zh-CN" altLang="en-US"/>
          </a:p>
        </p:txBody>
      </p:sp>
    </p:spTree>
    <p:extLst>
      <p:ext uri="{BB962C8B-B14F-4D97-AF65-F5344CB8AC3E}">
        <p14:creationId xmlns:p14="http://schemas.microsoft.com/office/powerpoint/2010/main" val="6552886"/>
      </p:ext>
    </p:extLst>
  </p:cSld>
  <p:clrMapOvr>
    <a:masterClrMapping/>
  </p:clrMapOvr>
  <p:transition spd="slow" advClick="0" advTm="3000">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56"/>
          <p:cNvGrpSpPr/>
          <p:nvPr/>
        </p:nvGrpSpPr>
        <p:grpSpPr>
          <a:xfrm rot="900000">
            <a:off x="1868314" y="2056728"/>
            <a:ext cx="2163111" cy="2163957"/>
            <a:chOff x="2328110" y="2786149"/>
            <a:chExt cx="6516601" cy="6516602"/>
          </a:xfrm>
        </p:grpSpPr>
        <p:sp>
          <p:nvSpPr>
            <p:cNvPr id="4" name="Freeform 1"/>
            <p:cNvSpPr>
              <a:spLocks noChangeArrowheads="1"/>
            </p:cNvSpPr>
            <p:nvPr/>
          </p:nvSpPr>
          <p:spPr bwMode="auto">
            <a:xfrm>
              <a:off x="2328110" y="4367620"/>
              <a:ext cx="4466256" cy="4935131"/>
            </a:xfrm>
            <a:custGeom>
              <a:avLst/>
              <a:gdLst>
                <a:gd name="T0" fmla="*/ 1472 w 2478"/>
                <a:gd name="T1" fmla="*/ 0 h 2738"/>
                <a:gd name="T2" fmla="*/ 1472 w 2478"/>
                <a:gd name="T3" fmla="*/ 0 h 2738"/>
                <a:gd name="T4" fmla="*/ 1453 w 2478"/>
                <a:gd name="T5" fmla="*/ 0 h 2738"/>
                <a:gd name="T6" fmla="*/ 1342 w 2478"/>
                <a:gd name="T7" fmla="*/ 75 h 2738"/>
                <a:gd name="T8" fmla="*/ 1342 w 2478"/>
                <a:gd name="T9" fmla="*/ 112 h 2738"/>
                <a:gd name="T10" fmla="*/ 1379 w 2478"/>
                <a:gd name="T11" fmla="*/ 186 h 2738"/>
                <a:gd name="T12" fmla="*/ 1360 w 2478"/>
                <a:gd name="T13" fmla="*/ 205 h 2738"/>
                <a:gd name="T14" fmla="*/ 615 w 2478"/>
                <a:gd name="T15" fmla="*/ 1192 h 2738"/>
                <a:gd name="T16" fmla="*/ 615 w 2478"/>
                <a:gd name="T17" fmla="*/ 1229 h 2738"/>
                <a:gd name="T18" fmla="*/ 578 w 2478"/>
                <a:gd name="T19" fmla="*/ 1210 h 2738"/>
                <a:gd name="T20" fmla="*/ 559 w 2478"/>
                <a:gd name="T21" fmla="*/ 1229 h 2738"/>
                <a:gd name="T22" fmla="*/ 19 w 2478"/>
                <a:gd name="T23" fmla="*/ 1527 h 2738"/>
                <a:gd name="T24" fmla="*/ 0 w 2478"/>
                <a:gd name="T25" fmla="*/ 1583 h 2738"/>
                <a:gd name="T26" fmla="*/ 354 w 2478"/>
                <a:gd name="T27" fmla="*/ 2216 h 2738"/>
                <a:gd name="T28" fmla="*/ 392 w 2478"/>
                <a:gd name="T29" fmla="*/ 2235 h 2738"/>
                <a:gd name="T30" fmla="*/ 410 w 2478"/>
                <a:gd name="T31" fmla="*/ 2235 h 2738"/>
                <a:gd name="T32" fmla="*/ 541 w 2478"/>
                <a:gd name="T33" fmla="*/ 2160 h 2738"/>
                <a:gd name="T34" fmla="*/ 839 w 2478"/>
                <a:gd name="T35" fmla="*/ 2718 h 2738"/>
                <a:gd name="T36" fmla="*/ 876 w 2478"/>
                <a:gd name="T37" fmla="*/ 2737 h 2738"/>
                <a:gd name="T38" fmla="*/ 895 w 2478"/>
                <a:gd name="T39" fmla="*/ 2737 h 2738"/>
                <a:gd name="T40" fmla="*/ 1118 w 2478"/>
                <a:gd name="T41" fmla="*/ 2606 h 2738"/>
                <a:gd name="T42" fmla="*/ 1137 w 2478"/>
                <a:gd name="T43" fmla="*/ 2551 h 2738"/>
                <a:gd name="T44" fmla="*/ 988 w 2478"/>
                <a:gd name="T45" fmla="*/ 2290 h 2738"/>
                <a:gd name="T46" fmla="*/ 1062 w 2478"/>
                <a:gd name="T47" fmla="*/ 2197 h 2738"/>
                <a:gd name="T48" fmla="*/ 1062 w 2478"/>
                <a:gd name="T49" fmla="*/ 2141 h 2738"/>
                <a:gd name="T50" fmla="*/ 895 w 2478"/>
                <a:gd name="T51" fmla="*/ 1974 h 2738"/>
                <a:gd name="T52" fmla="*/ 950 w 2478"/>
                <a:gd name="T53" fmla="*/ 1937 h 2738"/>
                <a:gd name="T54" fmla="*/ 969 w 2478"/>
                <a:gd name="T55" fmla="*/ 1881 h 2738"/>
                <a:gd name="T56" fmla="*/ 1006 w 2478"/>
                <a:gd name="T57" fmla="*/ 1899 h 2738"/>
                <a:gd name="T58" fmla="*/ 1025 w 2478"/>
                <a:gd name="T59" fmla="*/ 1899 h 2738"/>
                <a:gd name="T60" fmla="*/ 2236 w 2478"/>
                <a:gd name="T61" fmla="*/ 1788 h 2738"/>
                <a:gd name="T62" fmla="*/ 2254 w 2478"/>
                <a:gd name="T63" fmla="*/ 1788 h 2738"/>
                <a:gd name="T64" fmla="*/ 2272 w 2478"/>
                <a:gd name="T65" fmla="*/ 1788 h 2738"/>
                <a:gd name="T66" fmla="*/ 2310 w 2478"/>
                <a:gd name="T67" fmla="*/ 1843 h 2738"/>
                <a:gd name="T68" fmla="*/ 2328 w 2478"/>
                <a:gd name="T69" fmla="*/ 1862 h 2738"/>
                <a:gd name="T70" fmla="*/ 2347 w 2478"/>
                <a:gd name="T71" fmla="*/ 1862 h 2738"/>
                <a:gd name="T72" fmla="*/ 2459 w 2478"/>
                <a:gd name="T73" fmla="*/ 1806 h 2738"/>
                <a:gd name="T74" fmla="*/ 2477 w 2478"/>
                <a:gd name="T75" fmla="*/ 1750 h 2738"/>
                <a:gd name="T76" fmla="*/ 1509 w 2478"/>
                <a:gd name="T77" fmla="*/ 19 h 2738"/>
                <a:gd name="T78" fmla="*/ 1472 w 2478"/>
                <a:gd name="T79" fmla="*/ 0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478" h="2738">
                  <a:moveTo>
                    <a:pt x="1472" y="0"/>
                  </a:moveTo>
                  <a:lnTo>
                    <a:pt x="1472" y="0"/>
                  </a:lnTo>
                  <a:lnTo>
                    <a:pt x="1453" y="0"/>
                  </a:lnTo>
                  <a:cubicBezTo>
                    <a:pt x="1342" y="75"/>
                    <a:pt x="1342" y="75"/>
                    <a:pt x="1342" y="75"/>
                  </a:cubicBezTo>
                  <a:cubicBezTo>
                    <a:pt x="1323" y="75"/>
                    <a:pt x="1323" y="93"/>
                    <a:pt x="1342" y="112"/>
                  </a:cubicBezTo>
                  <a:cubicBezTo>
                    <a:pt x="1379" y="186"/>
                    <a:pt x="1379" y="186"/>
                    <a:pt x="1379" y="186"/>
                  </a:cubicBezTo>
                  <a:cubicBezTo>
                    <a:pt x="1360" y="186"/>
                    <a:pt x="1360" y="186"/>
                    <a:pt x="1360" y="205"/>
                  </a:cubicBezTo>
                  <a:cubicBezTo>
                    <a:pt x="615" y="1192"/>
                    <a:pt x="615" y="1192"/>
                    <a:pt x="615" y="1192"/>
                  </a:cubicBezTo>
                  <a:cubicBezTo>
                    <a:pt x="597" y="1192"/>
                    <a:pt x="597" y="1210"/>
                    <a:pt x="615" y="1229"/>
                  </a:cubicBezTo>
                  <a:cubicBezTo>
                    <a:pt x="597" y="1229"/>
                    <a:pt x="597" y="1210"/>
                    <a:pt x="578" y="1210"/>
                  </a:cubicBezTo>
                  <a:cubicBezTo>
                    <a:pt x="578" y="1210"/>
                    <a:pt x="559" y="1210"/>
                    <a:pt x="559" y="1229"/>
                  </a:cubicBezTo>
                  <a:cubicBezTo>
                    <a:pt x="19" y="1527"/>
                    <a:pt x="19" y="1527"/>
                    <a:pt x="19" y="1527"/>
                  </a:cubicBezTo>
                  <a:cubicBezTo>
                    <a:pt x="0" y="1527"/>
                    <a:pt x="0" y="1564"/>
                    <a:pt x="0" y="1583"/>
                  </a:cubicBezTo>
                  <a:cubicBezTo>
                    <a:pt x="354" y="2216"/>
                    <a:pt x="354" y="2216"/>
                    <a:pt x="354" y="2216"/>
                  </a:cubicBezTo>
                  <a:cubicBezTo>
                    <a:pt x="373" y="2235"/>
                    <a:pt x="373" y="2235"/>
                    <a:pt x="392" y="2235"/>
                  </a:cubicBezTo>
                  <a:lnTo>
                    <a:pt x="410" y="2235"/>
                  </a:lnTo>
                  <a:cubicBezTo>
                    <a:pt x="541" y="2160"/>
                    <a:pt x="541" y="2160"/>
                    <a:pt x="541" y="2160"/>
                  </a:cubicBezTo>
                  <a:cubicBezTo>
                    <a:pt x="839" y="2718"/>
                    <a:pt x="839" y="2718"/>
                    <a:pt x="839" y="2718"/>
                  </a:cubicBezTo>
                  <a:cubicBezTo>
                    <a:pt x="857" y="2737"/>
                    <a:pt x="857" y="2737"/>
                    <a:pt x="876" y="2737"/>
                  </a:cubicBezTo>
                  <a:lnTo>
                    <a:pt x="895" y="2737"/>
                  </a:lnTo>
                  <a:cubicBezTo>
                    <a:pt x="1118" y="2606"/>
                    <a:pt x="1118" y="2606"/>
                    <a:pt x="1118" y="2606"/>
                  </a:cubicBezTo>
                  <a:cubicBezTo>
                    <a:pt x="1137" y="2588"/>
                    <a:pt x="1137" y="2570"/>
                    <a:pt x="1137" y="2551"/>
                  </a:cubicBezTo>
                  <a:cubicBezTo>
                    <a:pt x="988" y="2290"/>
                    <a:pt x="988" y="2290"/>
                    <a:pt x="988" y="2290"/>
                  </a:cubicBezTo>
                  <a:cubicBezTo>
                    <a:pt x="1062" y="2197"/>
                    <a:pt x="1062" y="2197"/>
                    <a:pt x="1062" y="2197"/>
                  </a:cubicBezTo>
                  <a:cubicBezTo>
                    <a:pt x="1081" y="2179"/>
                    <a:pt x="1081" y="2160"/>
                    <a:pt x="1062" y="2141"/>
                  </a:cubicBezTo>
                  <a:cubicBezTo>
                    <a:pt x="895" y="1974"/>
                    <a:pt x="895" y="1974"/>
                    <a:pt x="895" y="1974"/>
                  </a:cubicBezTo>
                  <a:cubicBezTo>
                    <a:pt x="950" y="1937"/>
                    <a:pt x="950" y="1937"/>
                    <a:pt x="950" y="1937"/>
                  </a:cubicBezTo>
                  <a:cubicBezTo>
                    <a:pt x="969" y="1918"/>
                    <a:pt x="969" y="1899"/>
                    <a:pt x="969" y="1881"/>
                  </a:cubicBezTo>
                  <a:cubicBezTo>
                    <a:pt x="969" y="1899"/>
                    <a:pt x="988" y="1899"/>
                    <a:pt x="1006" y="1899"/>
                  </a:cubicBezTo>
                  <a:cubicBezTo>
                    <a:pt x="1006" y="1899"/>
                    <a:pt x="1006" y="1899"/>
                    <a:pt x="1025" y="1899"/>
                  </a:cubicBezTo>
                  <a:cubicBezTo>
                    <a:pt x="2236" y="1788"/>
                    <a:pt x="2236" y="1788"/>
                    <a:pt x="2236" y="1788"/>
                  </a:cubicBezTo>
                  <a:lnTo>
                    <a:pt x="2254" y="1788"/>
                  </a:lnTo>
                  <a:lnTo>
                    <a:pt x="2272" y="1788"/>
                  </a:lnTo>
                  <a:cubicBezTo>
                    <a:pt x="2310" y="1843"/>
                    <a:pt x="2310" y="1843"/>
                    <a:pt x="2310" y="1843"/>
                  </a:cubicBezTo>
                  <a:cubicBezTo>
                    <a:pt x="2310" y="1862"/>
                    <a:pt x="2328" y="1862"/>
                    <a:pt x="2328" y="1862"/>
                  </a:cubicBezTo>
                  <a:cubicBezTo>
                    <a:pt x="2347" y="1862"/>
                    <a:pt x="2347" y="1862"/>
                    <a:pt x="2347" y="1862"/>
                  </a:cubicBezTo>
                  <a:cubicBezTo>
                    <a:pt x="2459" y="1806"/>
                    <a:pt x="2459" y="1806"/>
                    <a:pt x="2459" y="1806"/>
                  </a:cubicBezTo>
                  <a:cubicBezTo>
                    <a:pt x="2477" y="1788"/>
                    <a:pt x="2477" y="1769"/>
                    <a:pt x="2477" y="1750"/>
                  </a:cubicBezTo>
                  <a:cubicBezTo>
                    <a:pt x="1509" y="19"/>
                    <a:pt x="1509" y="19"/>
                    <a:pt x="1509" y="19"/>
                  </a:cubicBezTo>
                  <a:cubicBezTo>
                    <a:pt x="1491" y="19"/>
                    <a:pt x="1491" y="0"/>
                    <a:pt x="1472" y="0"/>
                  </a:cubicBezTo>
                </a:path>
              </a:pathLst>
            </a:custGeom>
            <a:solidFill>
              <a:schemeClr val="bg1">
                <a:lumMod val="8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5" name="Freeform 3"/>
            <p:cNvSpPr>
              <a:spLocks noChangeArrowheads="1"/>
            </p:cNvSpPr>
            <p:nvPr/>
          </p:nvSpPr>
          <p:spPr bwMode="auto">
            <a:xfrm>
              <a:off x="6261915" y="3255029"/>
              <a:ext cx="1176167" cy="1748357"/>
            </a:xfrm>
            <a:custGeom>
              <a:avLst/>
              <a:gdLst>
                <a:gd name="T0" fmla="*/ 595 w 652"/>
                <a:gd name="T1" fmla="*/ 0 h 970"/>
                <a:gd name="T2" fmla="*/ 595 w 652"/>
                <a:gd name="T3" fmla="*/ 0 h 970"/>
                <a:gd name="T4" fmla="*/ 0 w 652"/>
                <a:gd name="T5" fmla="*/ 932 h 970"/>
                <a:gd name="T6" fmla="*/ 56 w 652"/>
                <a:gd name="T7" fmla="*/ 969 h 970"/>
                <a:gd name="T8" fmla="*/ 651 w 652"/>
                <a:gd name="T9" fmla="*/ 38 h 970"/>
                <a:gd name="T10" fmla="*/ 595 w 652"/>
                <a:gd name="T11" fmla="*/ 0 h 970"/>
              </a:gdLst>
              <a:ahLst/>
              <a:cxnLst>
                <a:cxn ang="0">
                  <a:pos x="T0" y="T1"/>
                </a:cxn>
                <a:cxn ang="0">
                  <a:pos x="T2" y="T3"/>
                </a:cxn>
                <a:cxn ang="0">
                  <a:pos x="T4" y="T5"/>
                </a:cxn>
                <a:cxn ang="0">
                  <a:pos x="T6" y="T7"/>
                </a:cxn>
                <a:cxn ang="0">
                  <a:pos x="T8" y="T9"/>
                </a:cxn>
                <a:cxn ang="0">
                  <a:pos x="T10" y="T11"/>
                </a:cxn>
              </a:cxnLst>
              <a:rect l="0" t="0" r="r" b="b"/>
              <a:pathLst>
                <a:path w="652" h="970">
                  <a:moveTo>
                    <a:pt x="595" y="0"/>
                  </a:moveTo>
                  <a:lnTo>
                    <a:pt x="595" y="0"/>
                  </a:lnTo>
                  <a:cubicBezTo>
                    <a:pt x="0" y="932"/>
                    <a:pt x="0" y="932"/>
                    <a:pt x="0" y="932"/>
                  </a:cubicBezTo>
                  <a:cubicBezTo>
                    <a:pt x="56" y="969"/>
                    <a:pt x="56" y="969"/>
                    <a:pt x="56" y="969"/>
                  </a:cubicBezTo>
                  <a:cubicBezTo>
                    <a:pt x="651" y="38"/>
                    <a:pt x="651" y="38"/>
                    <a:pt x="651" y="38"/>
                  </a:cubicBezTo>
                  <a:cubicBezTo>
                    <a:pt x="632" y="19"/>
                    <a:pt x="614" y="19"/>
                    <a:pt x="595" y="0"/>
                  </a:cubicBezTo>
                </a:path>
              </a:pathLst>
            </a:custGeom>
            <a:solidFill>
              <a:schemeClr val="bg1">
                <a:lumMod val="65000"/>
              </a:schemeClr>
            </a:solidFill>
            <a:ln>
              <a:noFill/>
            </a:ln>
            <a:effec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6" name="Freeform 4"/>
            <p:cNvSpPr>
              <a:spLocks noChangeArrowheads="1"/>
            </p:cNvSpPr>
            <p:nvPr/>
          </p:nvSpPr>
          <p:spPr bwMode="auto">
            <a:xfrm>
              <a:off x="6659268" y="4129207"/>
              <a:ext cx="1613254" cy="1239744"/>
            </a:xfrm>
            <a:custGeom>
              <a:avLst/>
              <a:gdLst>
                <a:gd name="T0" fmla="*/ 875 w 895"/>
                <a:gd name="T1" fmla="*/ 0 h 690"/>
                <a:gd name="T2" fmla="*/ 875 w 895"/>
                <a:gd name="T3" fmla="*/ 0 h 690"/>
                <a:gd name="T4" fmla="*/ 0 w 895"/>
                <a:gd name="T5" fmla="*/ 633 h 690"/>
                <a:gd name="T6" fmla="*/ 37 w 895"/>
                <a:gd name="T7" fmla="*/ 689 h 690"/>
                <a:gd name="T8" fmla="*/ 894 w 895"/>
                <a:gd name="T9" fmla="*/ 37 h 690"/>
                <a:gd name="T10" fmla="*/ 875 w 895"/>
                <a:gd name="T11" fmla="*/ 0 h 690"/>
              </a:gdLst>
              <a:ahLst/>
              <a:cxnLst>
                <a:cxn ang="0">
                  <a:pos x="T0" y="T1"/>
                </a:cxn>
                <a:cxn ang="0">
                  <a:pos x="T2" y="T3"/>
                </a:cxn>
                <a:cxn ang="0">
                  <a:pos x="T4" y="T5"/>
                </a:cxn>
                <a:cxn ang="0">
                  <a:pos x="T6" y="T7"/>
                </a:cxn>
                <a:cxn ang="0">
                  <a:pos x="T8" y="T9"/>
                </a:cxn>
                <a:cxn ang="0">
                  <a:pos x="T10" y="T11"/>
                </a:cxn>
              </a:cxnLst>
              <a:rect l="0" t="0" r="r" b="b"/>
              <a:pathLst>
                <a:path w="895" h="690">
                  <a:moveTo>
                    <a:pt x="875" y="0"/>
                  </a:moveTo>
                  <a:lnTo>
                    <a:pt x="875" y="0"/>
                  </a:lnTo>
                  <a:cubicBezTo>
                    <a:pt x="0" y="633"/>
                    <a:pt x="0" y="633"/>
                    <a:pt x="0" y="633"/>
                  </a:cubicBezTo>
                  <a:cubicBezTo>
                    <a:pt x="37" y="689"/>
                    <a:pt x="37" y="689"/>
                    <a:pt x="37" y="689"/>
                  </a:cubicBezTo>
                  <a:cubicBezTo>
                    <a:pt x="894" y="37"/>
                    <a:pt x="894" y="37"/>
                    <a:pt x="894" y="37"/>
                  </a:cubicBezTo>
                  <a:cubicBezTo>
                    <a:pt x="894" y="18"/>
                    <a:pt x="875" y="18"/>
                    <a:pt x="875" y="0"/>
                  </a:cubicBezTo>
                </a:path>
              </a:pathLst>
            </a:custGeom>
            <a:solidFill>
              <a:schemeClr val="bg1">
                <a:lumMod val="65000"/>
              </a:schemeClr>
            </a:solidFill>
            <a:ln>
              <a:noFill/>
            </a:ln>
            <a:effec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 name="Freeform 5"/>
            <p:cNvSpPr>
              <a:spLocks noChangeArrowheads="1"/>
            </p:cNvSpPr>
            <p:nvPr/>
          </p:nvSpPr>
          <p:spPr bwMode="auto">
            <a:xfrm>
              <a:off x="7000990" y="6712004"/>
              <a:ext cx="1843721" cy="643716"/>
            </a:xfrm>
            <a:custGeom>
              <a:avLst/>
              <a:gdLst>
                <a:gd name="T0" fmla="*/ 19 w 1025"/>
                <a:gd name="T1" fmla="*/ 0 h 355"/>
                <a:gd name="T2" fmla="*/ 19 w 1025"/>
                <a:gd name="T3" fmla="*/ 0 h 355"/>
                <a:gd name="T4" fmla="*/ 0 w 1025"/>
                <a:gd name="T5" fmla="*/ 56 h 355"/>
                <a:gd name="T6" fmla="*/ 1006 w 1025"/>
                <a:gd name="T7" fmla="*/ 354 h 355"/>
                <a:gd name="T8" fmla="*/ 1024 w 1025"/>
                <a:gd name="T9" fmla="*/ 298 h 355"/>
                <a:gd name="T10" fmla="*/ 19 w 1025"/>
                <a:gd name="T11" fmla="*/ 0 h 355"/>
              </a:gdLst>
              <a:ahLst/>
              <a:cxnLst>
                <a:cxn ang="0">
                  <a:pos x="T0" y="T1"/>
                </a:cxn>
                <a:cxn ang="0">
                  <a:pos x="T2" y="T3"/>
                </a:cxn>
                <a:cxn ang="0">
                  <a:pos x="T4" y="T5"/>
                </a:cxn>
                <a:cxn ang="0">
                  <a:pos x="T6" y="T7"/>
                </a:cxn>
                <a:cxn ang="0">
                  <a:pos x="T8" y="T9"/>
                </a:cxn>
                <a:cxn ang="0">
                  <a:pos x="T10" y="T11"/>
                </a:cxn>
              </a:cxnLst>
              <a:rect l="0" t="0" r="r" b="b"/>
              <a:pathLst>
                <a:path w="1025" h="355">
                  <a:moveTo>
                    <a:pt x="19" y="0"/>
                  </a:moveTo>
                  <a:lnTo>
                    <a:pt x="19" y="0"/>
                  </a:lnTo>
                  <a:cubicBezTo>
                    <a:pt x="0" y="56"/>
                    <a:pt x="0" y="56"/>
                    <a:pt x="0" y="56"/>
                  </a:cubicBezTo>
                  <a:cubicBezTo>
                    <a:pt x="1006" y="354"/>
                    <a:pt x="1006" y="354"/>
                    <a:pt x="1006" y="354"/>
                  </a:cubicBezTo>
                  <a:cubicBezTo>
                    <a:pt x="1006" y="336"/>
                    <a:pt x="1024" y="317"/>
                    <a:pt x="1024" y="298"/>
                  </a:cubicBezTo>
                  <a:cubicBezTo>
                    <a:pt x="19" y="0"/>
                    <a:pt x="19" y="0"/>
                    <a:pt x="19" y="0"/>
                  </a:cubicBezTo>
                </a:path>
              </a:pathLst>
            </a:custGeom>
            <a:solidFill>
              <a:schemeClr val="bg1">
                <a:lumMod val="75000"/>
              </a:schemeClr>
            </a:solidFill>
            <a:ln>
              <a:noFill/>
            </a:ln>
            <a:effec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 name="Freeform 6"/>
            <p:cNvSpPr>
              <a:spLocks noChangeArrowheads="1"/>
            </p:cNvSpPr>
            <p:nvPr/>
          </p:nvSpPr>
          <p:spPr bwMode="auto">
            <a:xfrm>
              <a:off x="5824823" y="2786149"/>
              <a:ext cx="675504" cy="1915248"/>
            </a:xfrm>
            <a:custGeom>
              <a:avLst/>
              <a:gdLst>
                <a:gd name="T0" fmla="*/ 316 w 373"/>
                <a:gd name="T1" fmla="*/ 0 h 1062"/>
                <a:gd name="T2" fmla="*/ 316 w 373"/>
                <a:gd name="T3" fmla="*/ 0 h 1062"/>
                <a:gd name="T4" fmla="*/ 0 w 373"/>
                <a:gd name="T5" fmla="*/ 1043 h 1062"/>
                <a:gd name="T6" fmla="*/ 55 w 373"/>
                <a:gd name="T7" fmla="*/ 1061 h 1062"/>
                <a:gd name="T8" fmla="*/ 372 w 373"/>
                <a:gd name="T9" fmla="*/ 18 h 1062"/>
                <a:gd name="T10" fmla="*/ 316 w 373"/>
                <a:gd name="T11" fmla="*/ 0 h 1062"/>
              </a:gdLst>
              <a:ahLst/>
              <a:cxnLst>
                <a:cxn ang="0">
                  <a:pos x="T0" y="T1"/>
                </a:cxn>
                <a:cxn ang="0">
                  <a:pos x="T2" y="T3"/>
                </a:cxn>
                <a:cxn ang="0">
                  <a:pos x="T4" y="T5"/>
                </a:cxn>
                <a:cxn ang="0">
                  <a:pos x="T6" y="T7"/>
                </a:cxn>
                <a:cxn ang="0">
                  <a:pos x="T8" y="T9"/>
                </a:cxn>
                <a:cxn ang="0">
                  <a:pos x="T10" y="T11"/>
                </a:cxn>
              </a:cxnLst>
              <a:rect l="0" t="0" r="r" b="b"/>
              <a:pathLst>
                <a:path w="373" h="1062">
                  <a:moveTo>
                    <a:pt x="316" y="0"/>
                  </a:moveTo>
                  <a:lnTo>
                    <a:pt x="316" y="0"/>
                  </a:lnTo>
                  <a:cubicBezTo>
                    <a:pt x="0" y="1043"/>
                    <a:pt x="0" y="1043"/>
                    <a:pt x="0" y="1043"/>
                  </a:cubicBezTo>
                  <a:cubicBezTo>
                    <a:pt x="55" y="1061"/>
                    <a:pt x="55" y="1061"/>
                    <a:pt x="55" y="1061"/>
                  </a:cubicBezTo>
                  <a:cubicBezTo>
                    <a:pt x="372" y="18"/>
                    <a:pt x="372" y="18"/>
                    <a:pt x="372" y="18"/>
                  </a:cubicBezTo>
                  <a:cubicBezTo>
                    <a:pt x="353" y="0"/>
                    <a:pt x="334" y="0"/>
                    <a:pt x="316" y="0"/>
                  </a:cubicBezTo>
                </a:path>
              </a:pathLst>
            </a:custGeom>
            <a:solidFill>
              <a:schemeClr val="bg1">
                <a:lumMod val="65000"/>
              </a:schemeClr>
            </a:solidFill>
            <a:ln>
              <a:noFill/>
            </a:ln>
            <a:effec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 name="Freeform 9"/>
            <p:cNvSpPr>
              <a:spLocks noChangeArrowheads="1"/>
            </p:cNvSpPr>
            <p:nvPr/>
          </p:nvSpPr>
          <p:spPr bwMode="auto">
            <a:xfrm>
              <a:off x="3202288" y="7784862"/>
              <a:ext cx="1176167" cy="1509944"/>
            </a:xfrm>
            <a:custGeom>
              <a:avLst/>
              <a:gdLst>
                <a:gd name="T0" fmla="*/ 652 w 653"/>
                <a:gd name="T1" fmla="*/ 652 h 839"/>
                <a:gd name="T2" fmla="*/ 652 w 653"/>
                <a:gd name="T3" fmla="*/ 652 h 839"/>
                <a:gd name="T4" fmla="*/ 633 w 653"/>
                <a:gd name="T5" fmla="*/ 707 h 839"/>
                <a:gd name="T6" fmla="*/ 410 w 653"/>
                <a:gd name="T7" fmla="*/ 838 h 839"/>
                <a:gd name="T8" fmla="*/ 354 w 653"/>
                <a:gd name="T9" fmla="*/ 819 h 839"/>
                <a:gd name="T10" fmla="*/ 0 w 653"/>
                <a:gd name="T11" fmla="*/ 187 h 839"/>
                <a:gd name="T12" fmla="*/ 18 w 653"/>
                <a:gd name="T13" fmla="*/ 131 h 839"/>
                <a:gd name="T14" fmla="*/ 242 w 653"/>
                <a:gd name="T15" fmla="*/ 0 h 839"/>
                <a:gd name="T16" fmla="*/ 298 w 653"/>
                <a:gd name="T17" fmla="*/ 19 h 839"/>
                <a:gd name="T18" fmla="*/ 652 w 653"/>
                <a:gd name="T19" fmla="*/ 652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3" h="839">
                  <a:moveTo>
                    <a:pt x="652" y="652"/>
                  </a:moveTo>
                  <a:lnTo>
                    <a:pt x="652" y="652"/>
                  </a:lnTo>
                  <a:cubicBezTo>
                    <a:pt x="652" y="671"/>
                    <a:pt x="652" y="689"/>
                    <a:pt x="633" y="707"/>
                  </a:cubicBezTo>
                  <a:cubicBezTo>
                    <a:pt x="410" y="838"/>
                    <a:pt x="410" y="838"/>
                    <a:pt x="410" y="838"/>
                  </a:cubicBezTo>
                  <a:cubicBezTo>
                    <a:pt x="391" y="838"/>
                    <a:pt x="372" y="838"/>
                    <a:pt x="354" y="819"/>
                  </a:cubicBezTo>
                  <a:cubicBezTo>
                    <a:pt x="0" y="187"/>
                    <a:pt x="0" y="187"/>
                    <a:pt x="0" y="187"/>
                  </a:cubicBezTo>
                  <a:cubicBezTo>
                    <a:pt x="0" y="168"/>
                    <a:pt x="0" y="149"/>
                    <a:pt x="18" y="131"/>
                  </a:cubicBezTo>
                  <a:cubicBezTo>
                    <a:pt x="242" y="0"/>
                    <a:pt x="242" y="0"/>
                    <a:pt x="242" y="0"/>
                  </a:cubicBezTo>
                  <a:cubicBezTo>
                    <a:pt x="261" y="0"/>
                    <a:pt x="279" y="0"/>
                    <a:pt x="298" y="19"/>
                  </a:cubicBezTo>
                  <a:lnTo>
                    <a:pt x="652" y="652"/>
                  </a:lnTo>
                </a:path>
              </a:pathLst>
            </a:custGeom>
            <a:solidFill>
              <a:schemeClr val="accent5">
                <a:lumMod val="60000"/>
                <a:lumOff val="4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10" name="Freeform 10"/>
            <p:cNvSpPr>
              <a:spLocks noChangeArrowheads="1"/>
            </p:cNvSpPr>
            <p:nvPr/>
          </p:nvSpPr>
          <p:spPr bwMode="auto">
            <a:xfrm>
              <a:off x="2328110" y="6545119"/>
              <a:ext cx="1748357" cy="1883453"/>
            </a:xfrm>
            <a:custGeom>
              <a:avLst/>
              <a:gdLst>
                <a:gd name="T0" fmla="*/ 969 w 970"/>
                <a:gd name="T1" fmla="*/ 671 h 1044"/>
                <a:gd name="T2" fmla="*/ 969 w 970"/>
                <a:gd name="T3" fmla="*/ 671 h 1044"/>
                <a:gd name="T4" fmla="*/ 950 w 970"/>
                <a:gd name="T5" fmla="*/ 727 h 1044"/>
                <a:gd name="T6" fmla="*/ 410 w 970"/>
                <a:gd name="T7" fmla="*/ 1025 h 1044"/>
                <a:gd name="T8" fmla="*/ 354 w 970"/>
                <a:gd name="T9" fmla="*/ 1006 h 1044"/>
                <a:gd name="T10" fmla="*/ 0 w 970"/>
                <a:gd name="T11" fmla="*/ 373 h 1044"/>
                <a:gd name="T12" fmla="*/ 19 w 970"/>
                <a:gd name="T13" fmla="*/ 317 h 1044"/>
                <a:gd name="T14" fmla="*/ 559 w 970"/>
                <a:gd name="T15" fmla="*/ 19 h 1044"/>
                <a:gd name="T16" fmla="*/ 615 w 970"/>
                <a:gd name="T17" fmla="*/ 19 h 1044"/>
                <a:gd name="T18" fmla="*/ 969 w 970"/>
                <a:gd name="T19" fmla="*/ 671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0" h="1044">
                  <a:moveTo>
                    <a:pt x="969" y="671"/>
                  </a:moveTo>
                  <a:lnTo>
                    <a:pt x="969" y="671"/>
                  </a:lnTo>
                  <a:cubicBezTo>
                    <a:pt x="969" y="689"/>
                    <a:pt x="969" y="708"/>
                    <a:pt x="950" y="727"/>
                  </a:cubicBezTo>
                  <a:cubicBezTo>
                    <a:pt x="410" y="1025"/>
                    <a:pt x="410" y="1025"/>
                    <a:pt x="410" y="1025"/>
                  </a:cubicBezTo>
                  <a:cubicBezTo>
                    <a:pt x="392" y="1043"/>
                    <a:pt x="373" y="1025"/>
                    <a:pt x="354" y="1006"/>
                  </a:cubicBezTo>
                  <a:cubicBezTo>
                    <a:pt x="0" y="373"/>
                    <a:pt x="0" y="373"/>
                    <a:pt x="0" y="373"/>
                  </a:cubicBezTo>
                  <a:cubicBezTo>
                    <a:pt x="0" y="354"/>
                    <a:pt x="0" y="317"/>
                    <a:pt x="19" y="317"/>
                  </a:cubicBezTo>
                  <a:cubicBezTo>
                    <a:pt x="559" y="19"/>
                    <a:pt x="559" y="19"/>
                    <a:pt x="559" y="19"/>
                  </a:cubicBezTo>
                  <a:cubicBezTo>
                    <a:pt x="578" y="0"/>
                    <a:pt x="597" y="0"/>
                    <a:pt x="615" y="19"/>
                  </a:cubicBezTo>
                  <a:lnTo>
                    <a:pt x="969" y="671"/>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11" name="Freeform 12"/>
            <p:cNvSpPr>
              <a:spLocks noChangeArrowheads="1"/>
            </p:cNvSpPr>
            <p:nvPr/>
          </p:nvSpPr>
          <p:spPr bwMode="auto">
            <a:xfrm>
              <a:off x="4712233" y="4367620"/>
              <a:ext cx="2082134" cy="3393399"/>
            </a:xfrm>
            <a:custGeom>
              <a:avLst/>
              <a:gdLst>
                <a:gd name="T0" fmla="*/ 1154 w 1155"/>
                <a:gd name="T1" fmla="*/ 1750 h 1882"/>
                <a:gd name="T2" fmla="*/ 1154 w 1155"/>
                <a:gd name="T3" fmla="*/ 1750 h 1882"/>
                <a:gd name="T4" fmla="*/ 1136 w 1155"/>
                <a:gd name="T5" fmla="*/ 1806 h 1882"/>
                <a:gd name="T6" fmla="*/ 1024 w 1155"/>
                <a:gd name="T7" fmla="*/ 1862 h 1882"/>
                <a:gd name="T8" fmla="*/ 987 w 1155"/>
                <a:gd name="T9" fmla="*/ 1843 h 1882"/>
                <a:gd name="T10" fmla="*/ 19 w 1155"/>
                <a:gd name="T11" fmla="*/ 112 h 1882"/>
                <a:gd name="T12" fmla="*/ 19 w 1155"/>
                <a:gd name="T13" fmla="*/ 75 h 1882"/>
                <a:gd name="T14" fmla="*/ 130 w 1155"/>
                <a:gd name="T15" fmla="*/ 0 h 1882"/>
                <a:gd name="T16" fmla="*/ 186 w 1155"/>
                <a:gd name="T17" fmla="*/ 19 h 1882"/>
                <a:gd name="T18" fmla="*/ 1154 w 1155"/>
                <a:gd name="T19" fmla="*/ 1750 h 1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5" h="1882">
                  <a:moveTo>
                    <a:pt x="1154" y="1750"/>
                  </a:moveTo>
                  <a:lnTo>
                    <a:pt x="1154" y="1750"/>
                  </a:lnTo>
                  <a:cubicBezTo>
                    <a:pt x="1154" y="1769"/>
                    <a:pt x="1154" y="1788"/>
                    <a:pt x="1136" y="1806"/>
                  </a:cubicBezTo>
                  <a:cubicBezTo>
                    <a:pt x="1024" y="1862"/>
                    <a:pt x="1024" y="1862"/>
                    <a:pt x="1024" y="1862"/>
                  </a:cubicBezTo>
                  <a:cubicBezTo>
                    <a:pt x="1005" y="1881"/>
                    <a:pt x="987" y="1862"/>
                    <a:pt x="987" y="1843"/>
                  </a:cubicBezTo>
                  <a:cubicBezTo>
                    <a:pt x="19" y="112"/>
                    <a:pt x="19" y="112"/>
                    <a:pt x="19" y="112"/>
                  </a:cubicBezTo>
                  <a:cubicBezTo>
                    <a:pt x="0" y="93"/>
                    <a:pt x="0" y="75"/>
                    <a:pt x="19" y="75"/>
                  </a:cubicBezTo>
                  <a:cubicBezTo>
                    <a:pt x="130" y="0"/>
                    <a:pt x="130" y="0"/>
                    <a:pt x="130" y="0"/>
                  </a:cubicBezTo>
                  <a:cubicBezTo>
                    <a:pt x="149" y="0"/>
                    <a:pt x="168" y="0"/>
                    <a:pt x="186" y="19"/>
                  </a:cubicBezTo>
                  <a:lnTo>
                    <a:pt x="1154" y="1750"/>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12" name="Freeform 13"/>
            <p:cNvSpPr>
              <a:spLocks noChangeArrowheads="1"/>
            </p:cNvSpPr>
            <p:nvPr/>
          </p:nvSpPr>
          <p:spPr bwMode="auto">
            <a:xfrm>
              <a:off x="2399636" y="6918628"/>
              <a:ext cx="1104642" cy="1374847"/>
            </a:xfrm>
            <a:custGeom>
              <a:avLst/>
              <a:gdLst>
                <a:gd name="T0" fmla="*/ 242 w 615"/>
                <a:gd name="T1" fmla="*/ 93 h 765"/>
                <a:gd name="T2" fmla="*/ 261 w 615"/>
                <a:gd name="T3" fmla="*/ 0 h 765"/>
                <a:gd name="T4" fmla="*/ 298 w 615"/>
                <a:gd name="T5" fmla="*/ 93 h 765"/>
                <a:gd name="T6" fmla="*/ 354 w 615"/>
                <a:gd name="T7" fmla="*/ 205 h 765"/>
                <a:gd name="T8" fmla="*/ 316 w 615"/>
                <a:gd name="T9" fmla="*/ 112 h 765"/>
                <a:gd name="T10" fmla="*/ 298 w 615"/>
                <a:gd name="T11" fmla="*/ 205 h 765"/>
                <a:gd name="T12" fmla="*/ 428 w 615"/>
                <a:gd name="T13" fmla="*/ 298 h 765"/>
                <a:gd name="T14" fmla="*/ 428 w 615"/>
                <a:gd name="T15" fmla="*/ 242 h 765"/>
                <a:gd name="T16" fmla="*/ 335 w 615"/>
                <a:gd name="T17" fmla="*/ 279 h 765"/>
                <a:gd name="T18" fmla="*/ 428 w 615"/>
                <a:gd name="T19" fmla="*/ 298 h 765"/>
                <a:gd name="T20" fmla="*/ 503 w 615"/>
                <a:gd name="T21" fmla="*/ 373 h 765"/>
                <a:gd name="T22" fmla="*/ 410 w 615"/>
                <a:gd name="T23" fmla="*/ 354 h 765"/>
                <a:gd name="T24" fmla="*/ 447 w 615"/>
                <a:gd name="T25" fmla="*/ 428 h 765"/>
                <a:gd name="T26" fmla="*/ 205 w 615"/>
                <a:gd name="T27" fmla="*/ 149 h 765"/>
                <a:gd name="T28" fmla="*/ 149 w 615"/>
                <a:gd name="T29" fmla="*/ 75 h 765"/>
                <a:gd name="T30" fmla="*/ 130 w 615"/>
                <a:gd name="T31" fmla="*/ 149 h 765"/>
                <a:gd name="T32" fmla="*/ 261 w 615"/>
                <a:gd name="T33" fmla="*/ 261 h 765"/>
                <a:gd name="T34" fmla="*/ 261 w 615"/>
                <a:gd name="T35" fmla="*/ 186 h 765"/>
                <a:gd name="T36" fmla="*/ 167 w 615"/>
                <a:gd name="T37" fmla="*/ 224 h 765"/>
                <a:gd name="T38" fmla="*/ 261 w 615"/>
                <a:gd name="T39" fmla="*/ 261 h 765"/>
                <a:gd name="T40" fmla="*/ 335 w 615"/>
                <a:gd name="T41" fmla="*/ 317 h 765"/>
                <a:gd name="T42" fmla="*/ 242 w 615"/>
                <a:gd name="T43" fmla="*/ 298 h 765"/>
                <a:gd name="T44" fmla="*/ 298 w 615"/>
                <a:gd name="T45" fmla="*/ 373 h 765"/>
                <a:gd name="T46" fmla="*/ 372 w 615"/>
                <a:gd name="T47" fmla="*/ 466 h 765"/>
                <a:gd name="T48" fmla="*/ 335 w 615"/>
                <a:gd name="T49" fmla="*/ 391 h 765"/>
                <a:gd name="T50" fmla="*/ 316 w 615"/>
                <a:gd name="T51" fmla="*/ 466 h 765"/>
                <a:gd name="T52" fmla="*/ 93 w 615"/>
                <a:gd name="T53" fmla="*/ 205 h 765"/>
                <a:gd name="T54" fmla="*/ 93 w 615"/>
                <a:gd name="T55" fmla="*/ 130 h 765"/>
                <a:gd name="T56" fmla="*/ 0 w 615"/>
                <a:gd name="T57" fmla="*/ 186 h 765"/>
                <a:gd name="T58" fmla="*/ 93 w 615"/>
                <a:gd name="T59" fmla="*/ 205 h 765"/>
                <a:gd name="T60" fmla="*/ 167 w 615"/>
                <a:gd name="T61" fmla="*/ 279 h 765"/>
                <a:gd name="T62" fmla="*/ 74 w 615"/>
                <a:gd name="T63" fmla="*/ 242 h 765"/>
                <a:gd name="T64" fmla="*/ 130 w 615"/>
                <a:gd name="T65" fmla="*/ 335 h 765"/>
                <a:gd name="T66" fmla="*/ 205 w 615"/>
                <a:gd name="T67" fmla="*/ 428 h 765"/>
                <a:gd name="T68" fmla="*/ 167 w 615"/>
                <a:gd name="T69" fmla="*/ 335 h 765"/>
                <a:gd name="T70" fmla="*/ 149 w 615"/>
                <a:gd name="T71" fmla="*/ 428 h 765"/>
                <a:gd name="T72" fmla="*/ 279 w 615"/>
                <a:gd name="T73" fmla="*/ 522 h 765"/>
                <a:gd name="T74" fmla="*/ 279 w 615"/>
                <a:gd name="T75" fmla="*/ 466 h 765"/>
                <a:gd name="T76" fmla="*/ 186 w 615"/>
                <a:gd name="T77" fmla="*/ 503 h 765"/>
                <a:gd name="T78" fmla="*/ 279 w 615"/>
                <a:gd name="T79" fmla="*/ 522 h 765"/>
                <a:gd name="T80" fmla="*/ 559 w 615"/>
                <a:gd name="T81" fmla="*/ 484 h 765"/>
                <a:gd name="T82" fmla="*/ 465 w 615"/>
                <a:gd name="T83" fmla="*/ 447 h 765"/>
                <a:gd name="T84" fmla="*/ 521 w 615"/>
                <a:gd name="T85" fmla="*/ 540 h 765"/>
                <a:gd name="T86" fmla="*/ 596 w 615"/>
                <a:gd name="T87" fmla="*/ 633 h 765"/>
                <a:gd name="T88" fmla="*/ 559 w 615"/>
                <a:gd name="T89" fmla="*/ 540 h 765"/>
                <a:gd name="T90" fmla="*/ 540 w 615"/>
                <a:gd name="T91" fmla="*/ 633 h 765"/>
                <a:gd name="T92" fmla="*/ 428 w 615"/>
                <a:gd name="T93" fmla="*/ 577 h 765"/>
                <a:gd name="T94" fmla="*/ 428 w 615"/>
                <a:gd name="T95" fmla="*/ 503 h 765"/>
                <a:gd name="T96" fmla="*/ 354 w 615"/>
                <a:gd name="T97" fmla="*/ 559 h 765"/>
                <a:gd name="T98" fmla="*/ 428 w 615"/>
                <a:gd name="T99" fmla="*/ 577 h 765"/>
                <a:gd name="T100" fmla="*/ 503 w 615"/>
                <a:gd name="T101" fmla="*/ 652 h 765"/>
                <a:gd name="T102" fmla="*/ 428 w 615"/>
                <a:gd name="T103" fmla="*/ 615 h 765"/>
                <a:gd name="T104" fmla="*/ 465 w 615"/>
                <a:gd name="T105" fmla="*/ 708 h 765"/>
                <a:gd name="T106" fmla="*/ 335 w 615"/>
                <a:gd name="T107" fmla="*/ 633 h 765"/>
                <a:gd name="T108" fmla="*/ 279 w 615"/>
                <a:gd name="T109" fmla="*/ 559 h 765"/>
                <a:gd name="T110" fmla="*/ 261 w 615"/>
                <a:gd name="T111" fmla="*/ 633 h 765"/>
                <a:gd name="T112" fmla="*/ 391 w 615"/>
                <a:gd name="T113" fmla="*/ 745 h 765"/>
                <a:gd name="T114" fmla="*/ 391 w 615"/>
                <a:gd name="T115" fmla="*/ 671 h 765"/>
                <a:gd name="T116" fmla="*/ 298 w 615"/>
                <a:gd name="T117" fmla="*/ 726 h 765"/>
                <a:gd name="T118" fmla="*/ 391 w 615"/>
                <a:gd name="T119" fmla="*/ 745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5" h="765">
                  <a:moveTo>
                    <a:pt x="279" y="112"/>
                  </a:moveTo>
                  <a:lnTo>
                    <a:pt x="279" y="112"/>
                  </a:lnTo>
                  <a:cubicBezTo>
                    <a:pt x="261" y="112"/>
                    <a:pt x="242" y="112"/>
                    <a:pt x="242" y="93"/>
                  </a:cubicBezTo>
                  <a:cubicBezTo>
                    <a:pt x="223" y="56"/>
                    <a:pt x="223" y="56"/>
                    <a:pt x="223" y="56"/>
                  </a:cubicBezTo>
                  <a:cubicBezTo>
                    <a:pt x="205" y="56"/>
                    <a:pt x="223" y="37"/>
                    <a:pt x="223" y="19"/>
                  </a:cubicBezTo>
                  <a:cubicBezTo>
                    <a:pt x="261" y="0"/>
                    <a:pt x="261" y="0"/>
                    <a:pt x="261" y="0"/>
                  </a:cubicBezTo>
                  <a:cubicBezTo>
                    <a:pt x="279" y="0"/>
                    <a:pt x="298" y="0"/>
                    <a:pt x="298" y="19"/>
                  </a:cubicBezTo>
                  <a:cubicBezTo>
                    <a:pt x="316" y="56"/>
                    <a:pt x="316" y="56"/>
                    <a:pt x="316" y="56"/>
                  </a:cubicBezTo>
                  <a:cubicBezTo>
                    <a:pt x="316" y="56"/>
                    <a:pt x="316" y="75"/>
                    <a:pt x="298" y="93"/>
                  </a:cubicBezTo>
                  <a:lnTo>
                    <a:pt x="279" y="112"/>
                  </a:lnTo>
                  <a:close/>
                  <a:moveTo>
                    <a:pt x="354" y="205"/>
                  </a:moveTo>
                  <a:lnTo>
                    <a:pt x="354" y="205"/>
                  </a:lnTo>
                  <a:cubicBezTo>
                    <a:pt x="372" y="186"/>
                    <a:pt x="391" y="168"/>
                    <a:pt x="372" y="149"/>
                  </a:cubicBezTo>
                  <a:cubicBezTo>
                    <a:pt x="354" y="130"/>
                    <a:pt x="354" y="130"/>
                    <a:pt x="354" y="130"/>
                  </a:cubicBezTo>
                  <a:cubicBezTo>
                    <a:pt x="354" y="112"/>
                    <a:pt x="335" y="112"/>
                    <a:pt x="316" y="112"/>
                  </a:cubicBezTo>
                  <a:cubicBezTo>
                    <a:pt x="298" y="130"/>
                    <a:pt x="298" y="130"/>
                    <a:pt x="298" y="130"/>
                  </a:cubicBezTo>
                  <a:cubicBezTo>
                    <a:pt x="279" y="130"/>
                    <a:pt x="279" y="149"/>
                    <a:pt x="279" y="168"/>
                  </a:cubicBezTo>
                  <a:cubicBezTo>
                    <a:pt x="298" y="205"/>
                    <a:pt x="298" y="205"/>
                    <a:pt x="298" y="205"/>
                  </a:cubicBezTo>
                  <a:cubicBezTo>
                    <a:pt x="298" y="205"/>
                    <a:pt x="316" y="224"/>
                    <a:pt x="335" y="205"/>
                  </a:cubicBezTo>
                  <a:lnTo>
                    <a:pt x="354" y="205"/>
                  </a:lnTo>
                  <a:close/>
                  <a:moveTo>
                    <a:pt x="428" y="298"/>
                  </a:moveTo>
                  <a:lnTo>
                    <a:pt x="428" y="298"/>
                  </a:lnTo>
                  <a:cubicBezTo>
                    <a:pt x="447" y="298"/>
                    <a:pt x="447" y="279"/>
                    <a:pt x="428" y="261"/>
                  </a:cubicBezTo>
                  <a:cubicBezTo>
                    <a:pt x="428" y="242"/>
                    <a:pt x="428" y="242"/>
                    <a:pt x="428" y="242"/>
                  </a:cubicBezTo>
                  <a:cubicBezTo>
                    <a:pt x="410" y="224"/>
                    <a:pt x="391" y="224"/>
                    <a:pt x="372" y="224"/>
                  </a:cubicBezTo>
                  <a:cubicBezTo>
                    <a:pt x="354" y="242"/>
                    <a:pt x="354" y="242"/>
                    <a:pt x="354" y="242"/>
                  </a:cubicBezTo>
                  <a:cubicBezTo>
                    <a:pt x="335" y="242"/>
                    <a:pt x="335" y="261"/>
                    <a:pt x="335" y="279"/>
                  </a:cubicBezTo>
                  <a:cubicBezTo>
                    <a:pt x="354" y="317"/>
                    <a:pt x="354" y="317"/>
                    <a:pt x="354" y="317"/>
                  </a:cubicBezTo>
                  <a:cubicBezTo>
                    <a:pt x="354" y="317"/>
                    <a:pt x="372" y="335"/>
                    <a:pt x="391" y="317"/>
                  </a:cubicBezTo>
                  <a:lnTo>
                    <a:pt x="428" y="298"/>
                  </a:lnTo>
                  <a:close/>
                  <a:moveTo>
                    <a:pt x="484" y="410"/>
                  </a:moveTo>
                  <a:lnTo>
                    <a:pt x="484" y="410"/>
                  </a:lnTo>
                  <a:cubicBezTo>
                    <a:pt x="503" y="410"/>
                    <a:pt x="503" y="391"/>
                    <a:pt x="503" y="373"/>
                  </a:cubicBezTo>
                  <a:cubicBezTo>
                    <a:pt x="484" y="335"/>
                    <a:pt x="484" y="335"/>
                    <a:pt x="484" y="335"/>
                  </a:cubicBezTo>
                  <a:cubicBezTo>
                    <a:pt x="465" y="335"/>
                    <a:pt x="447" y="317"/>
                    <a:pt x="447" y="335"/>
                  </a:cubicBezTo>
                  <a:cubicBezTo>
                    <a:pt x="410" y="354"/>
                    <a:pt x="410" y="354"/>
                    <a:pt x="410" y="354"/>
                  </a:cubicBezTo>
                  <a:cubicBezTo>
                    <a:pt x="391" y="354"/>
                    <a:pt x="391" y="373"/>
                    <a:pt x="391" y="391"/>
                  </a:cubicBezTo>
                  <a:cubicBezTo>
                    <a:pt x="410" y="410"/>
                    <a:pt x="410" y="410"/>
                    <a:pt x="410" y="410"/>
                  </a:cubicBezTo>
                  <a:cubicBezTo>
                    <a:pt x="428" y="428"/>
                    <a:pt x="447" y="428"/>
                    <a:pt x="447" y="428"/>
                  </a:cubicBezTo>
                  <a:lnTo>
                    <a:pt x="484" y="410"/>
                  </a:lnTo>
                  <a:close/>
                  <a:moveTo>
                    <a:pt x="205" y="149"/>
                  </a:moveTo>
                  <a:lnTo>
                    <a:pt x="205" y="149"/>
                  </a:lnTo>
                  <a:cubicBezTo>
                    <a:pt x="205" y="130"/>
                    <a:pt x="223" y="112"/>
                    <a:pt x="205" y="112"/>
                  </a:cubicBezTo>
                  <a:cubicBezTo>
                    <a:pt x="186" y="75"/>
                    <a:pt x="186" y="75"/>
                    <a:pt x="186" y="75"/>
                  </a:cubicBezTo>
                  <a:cubicBezTo>
                    <a:pt x="186" y="56"/>
                    <a:pt x="167" y="56"/>
                    <a:pt x="149" y="75"/>
                  </a:cubicBezTo>
                  <a:cubicBezTo>
                    <a:pt x="130" y="75"/>
                    <a:pt x="130" y="75"/>
                    <a:pt x="130" y="75"/>
                  </a:cubicBezTo>
                  <a:cubicBezTo>
                    <a:pt x="112" y="93"/>
                    <a:pt x="112" y="112"/>
                    <a:pt x="112" y="130"/>
                  </a:cubicBezTo>
                  <a:cubicBezTo>
                    <a:pt x="130" y="149"/>
                    <a:pt x="130" y="149"/>
                    <a:pt x="130" y="149"/>
                  </a:cubicBezTo>
                  <a:cubicBezTo>
                    <a:pt x="130" y="168"/>
                    <a:pt x="149" y="168"/>
                    <a:pt x="167" y="168"/>
                  </a:cubicBezTo>
                  <a:lnTo>
                    <a:pt x="205" y="149"/>
                  </a:lnTo>
                  <a:close/>
                  <a:moveTo>
                    <a:pt x="261" y="261"/>
                  </a:moveTo>
                  <a:lnTo>
                    <a:pt x="261" y="261"/>
                  </a:lnTo>
                  <a:cubicBezTo>
                    <a:pt x="279" y="242"/>
                    <a:pt x="279" y="224"/>
                    <a:pt x="261" y="205"/>
                  </a:cubicBezTo>
                  <a:cubicBezTo>
                    <a:pt x="261" y="186"/>
                    <a:pt x="261" y="186"/>
                    <a:pt x="261" y="186"/>
                  </a:cubicBezTo>
                  <a:cubicBezTo>
                    <a:pt x="242" y="168"/>
                    <a:pt x="223" y="168"/>
                    <a:pt x="205" y="168"/>
                  </a:cubicBezTo>
                  <a:cubicBezTo>
                    <a:pt x="186" y="186"/>
                    <a:pt x="186" y="186"/>
                    <a:pt x="186" y="186"/>
                  </a:cubicBezTo>
                  <a:cubicBezTo>
                    <a:pt x="167" y="205"/>
                    <a:pt x="167" y="224"/>
                    <a:pt x="167" y="224"/>
                  </a:cubicBezTo>
                  <a:cubicBezTo>
                    <a:pt x="186" y="261"/>
                    <a:pt x="186" y="261"/>
                    <a:pt x="186" y="261"/>
                  </a:cubicBezTo>
                  <a:cubicBezTo>
                    <a:pt x="205" y="279"/>
                    <a:pt x="223" y="279"/>
                    <a:pt x="223" y="261"/>
                  </a:cubicBezTo>
                  <a:lnTo>
                    <a:pt x="261" y="261"/>
                  </a:lnTo>
                  <a:close/>
                  <a:moveTo>
                    <a:pt x="316" y="354"/>
                  </a:moveTo>
                  <a:lnTo>
                    <a:pt x="316" y="354"/>
                  </a:lnTo>
                  <a:cubicBezTo>
                    <a:pt x="335" y="354"/>
                    <a:pt x="335" y="335"/>
                    <a:pt x="335" y="317"/>
                  </a:cubicBezTo>
                  <a:cubicBezTo>
                    <a:pt x="316" y="298"/>
                    <a:pt x="316" y="298"/>
                    <a:pt x="316" y="298"/>
                  </a:cubicBezTo>
                  <a:cubicBezTo>
                    <a:pt x="298" y="279"/>
                    <a:pt x="279" y="279"/>
                    <a:pt x="279" y="279"/>
                  </a:cubicBezTo>
                  <a:cubicBezTo>
                    <a:pt x="242" y="298"/>
                    <a:pt x="242" y="298"/>
                    <a:pt x="242" y="298"/>
                  </a:cubicBezTo>
                  <a:cubicBezTo>
                    <a:pt x="223" y="298"/>
                    <a:pt x="223" y="317"/>
                    <a:pt x="242" y="335"/>
                  </a:cubicBezTo>
                  <a:cubicBezTo>
                    <a:pt x="242" y="373"/>
                    <a:pt x="242" y="373"/>
                    <a:pt x="242" y="373"/>
                  </a:cubicBezTo>
                  <a:cubicBezTo>
                    <a:pt x="261" y="373"/>
                    <a:pt x="279" y="391"/>
                    <a:pt x="298" y="373"/>
                  </a:cubicBezTo>
                  <a:lnTo>
                    <a:pt x="316" y="354"/>
                  </a:lnTo>
                  <a:close/>
                  <a:moveTo>
                    <a:pt x="372" y="466"/>
                  </a:moveTo>
                  <a:lnTo>
                    <a:pt x="372" y="466"/>
                  </a:lnTo>
                  <a:cubicBezTo>
                    <a:pt x="391" y="466"/>
                    <a:pt x="391" y="447"/>
                    <a:pt x="391" y="428"/>
                  </a:cubicBezTo>
                  <a:cubicBezTo>
                    <a:pt x="372" y="410"/>
                    <a:pt x="372" y="410"/>
                    <a:pt x="372" y="410"/>
                  </a:cubicBezTo>
                  <a:cubicBezTo>
                    <a:pt x="372" y="391"/>
                    <a:pt x="354" y="391"/>
                    <a:pt x="335" y="391"/>
                  </a:cubicBezTo>
                  <a:cubicBezTo>
                    <a:pt x="298" y="410"/>
                    <a:pt x="298" y="410"/>
                    <a:pt x="298" y="410"/>
                  </a:cubicBezTo>
                  <a:cubicBezTo>
                    <a:pt x="298" y="410"/>
                    <a:pt x="279" y="428"/>
                    <a:pt x="298" y="447"/>
                  </a:cubicBezTo>
                  <a:cubicBezTo>
                    <a:pt x="316" y="466"/>
                    <a:pt x="316" y="466"/>
                    <a:pt x="316" y="466"/>
                  </a:cubicBezTo>
                  <a:cubicBezTo>
                    <a:pt x="316" y="484"/>
                    <a:pt x="335" y="503"/>
                    <a:pt x="354" y="484"/>
                  </a:cubicBezTo>
                  <a:lnTo>
                    <a:pt x="372" y="466"/>
                  </a:lnTo>
                  <a:close/>
                  <a:moveTo>
                    <a:pt x="93" y="205"/>
                  </a:moveTo>
                  <a:lnTo>
                    <a:pt x="93" y="205"/>
                  </a:lnTo>
                  <a:cubicBezTo>
                    <a:pt x="112" y="205"/>
                    <a:pt x="112" y="186"/>
                    <a:pt x="112" y="168"/>
                  </a:cubicBezTo>
                  <a:cubicBezTo>
                    <a:pt x="93" y="130"/>
                    <a:pt x="93" y="130"/>
                    <a:pt x="93" y="130"/>
                  </a:cubicBezTo>
                  <a:cubicBezTo>
                    <a:pt x="74" y="130"/>
                    <a:pt x="56" y="112"/>
                    <a:pt x="56" y="130"/>
                  </a:cubicBezTo>
                  <a:cubicBezTo>
                    <a:pt x="18" y="149"/>
                    <a:pt x="18" y="149"/>
                    <a:pt x="18" y="149"/>
                  </a:cubicBezTo>
                  <a:cubicBezTo>
                    <a:pt x="0" y="149"/>
                    <a:pt x="0" y="168"/>
                    <a:pt x="0" y="186"/>
                  </a:cubicBezTo>
                  <a:cubicBezTo>
                    <a:pt x="18" y="205"/>
                    <a:pt x="18" y="205"/>
                    <a:pt x="18" y="205"/>
                  </a:cubicBezTo>
                  <a:cubicBezTo>
                    <a:pt x="37" y="224"/>
                    <a:pt x="56" y="224"/>
                    <a:pt x="74" y="224"/>
                  </a:cubicBezTo>
                  <a:lnTo>
                    <a:pt x="93" y="205"/>
                  </a:lnTo>
                  <a:close/>
                  <a:moveTo>
                    <a:pt x="149" y="317"/>
                  </a:moveTo>
                  <a:lnTo>
                    <a:pt x="149" y="317"/>
                  </a:lnTo>
                  <a:cubicBezTo>
                    <a:pt x="167" y="298"/>
                    <a:pt x="167" y="279"/>
                    <a:pt x="167" y="279"/>
                  </a:cubicBezTo>
                  <a:cubicBezTo>
                    <a:pt x="149" y="242"/>
                    <a:pt x="149" y="242"/>
                    <a:pt x="149" y="242"/>
                  </a:cubicBezTo>
                  <a:cubicBezTo>
                    <a:pt x="149" y="224"/>
                    <a:pt x="130" y="224"/>
                    <a:pt x="112" y="224"/>
                  </a:cubicBezTo>
                  <a:cubicBezTo>
                    <a:pt x="74" y="242"/>
                    <a:pt x="74" y="242"/>
                    <a:pt x="74" y="242"/>
                  </a:cubicBezTo>
                  <a:cubicBezTo>
                    <a:pt x="74" y="261"/>
                    <a:pt x="56" y="279"/>
                    <a:pt x="74" y="279"/>
                  </a:cubicBezTo>
                  <a:cubicBezTo>
                    <a:pt x="93" y="317"/>
                    <a:pt x="93" y="317"/>
                    <a:pt x="93" y="317"/>
                  </a:cubicBezTo>
                  <a:cubicBezTo>
                    <a:pt x="93" y="335"/>
                    <a:pt x="112" y="335"/>
                    <a:pt x="130" y="335"/>
                  </a:cubicBezTo>
                  <a:lnTo>
                    <a:pt x="149" y="317"/>
                  </a:lnTo>
                  <a:close/>
                  <a:moveTo>
                    <a:pt x="205" y="428"/>
                  </a:moveTo>
                  <a:lnTo>
                    <a:pt x="205" y="428"/>
                  </a:lnTo>
                  <a:cubicBezTo>
                    <a:pt x="223" y="410"/>
                    <a:pt x="242" y="391"/>
                    <a:pt x="223" y="373"/>
                  </a:cubicBezTo>
                  <a:cubicBezTo>
                    <a:pt x="205" y="354"/>
                    <a:pt x="205" y="354"/>
                    <a:pt x="205" y="354"/>
                  </a:cubicBezTo>
                  <a:cubicBezTo>
                    <a:pt x="205" y="335"/>
                    <a:pt x="186" y="335"/>
                    <a:pt x="167" y="335"/>
                  </a:cubicBezTo>
                  <a:cubicBezTo>
                    <a:pt x="149" y="354"/>
                    <a:pt x="149" y="354"/>
                    <a:pt x="149" y="354"/>
                  </a:cubicBezTo>
                  <a:cubicBezTo>
                    <a:pt x="130" y="373"/>
                    <a:pt x="130" y="391"/>
                    <a:pt x="130" y="391"/>
                  </a:cubicBezTo>
                  <a:cubicBezTo>
                    <a:pt x="149" y="428"/>
                    <a:pt x="149" y="428"/>
                    <a:pt x="149" y="428"/>
                  </a:cubicBezTo>
                  <a:cubicBezTo>
                    <a:pt x="149" y="447"/>
                    <a:pt x="167" y="447"/>
                    <a:pt x="186" y="428"/>
                  </a:cubicBezTo>
                  <a:lnTo>
                    <a:pt x="205" y="428"/>
                  </a:lnTo>
                  <a:close/>
                  <a:moveTo>
                    <a:pt x="279" y="522"/>
                  </a:moveTo>
                  <a:lnTo>
                    <a:pt x="279" y="522"/>
                  </a:lnTo>
                  <a:cubicBezTo>
                    <a:pt x="298" y="522"/>
                    <a:pt x="298" y="503"/>
                    <a:pt x="279" y="484"/>
                  </a:cubicBezTo>
                  <a:cubicBezTo>
                    <a:pt x="279" y="466"/>
                    <a:pt x="279" y="466"/>
                    <a:pt x="279" y="466"/>
                  </a:cubicBezTo>
                  <a:cubicBezTo>
                    <a:pt x="261" y="447"/>
                    <a:pt x="242" y="447"/>
                    <a:pt x="223" y="447"/>
                  </a:cubicBezTo>
                  <a:cubicBezTo>
                    <a:pt x="205" y="466"/>
                    <a:pt x="205" y="466"/>
                    <a:pt x="205" y="466"/>
                  </a:cubicBezTo>
                  <a:cubicBezTo>
                    <a:pt x="186" y="466"/>
                    <a:pt x="186" y="484"/>
                    <a:pt x="186" y="503"/>
                  </a:cubicBezTo>
                  <a:cubicBezTo>
                    <a:pt x="205" y="540"/>
                    <a:pt x="205" y="540"/>
                    <a:pt x="205" y="540"/>
                  </a:cubicBezTo>
                  <a:cubicBezTo>
                    <a:pt x="205" y="540"/>
                    <a:pt x="223" y="559"/>
                    <a:pt x="242" y="540"/>
                  </a:cubicBezTo>
                  <a:lnTo>
                    <a:pt x="279" y="522"/>
                  </a:lnTo>
                  <a:close/>
                  <a:moveTo>
                    <a:pt x="540" y="522"/>
                  </a:moveTo>
                  <a:lnTo>
                    <a:pt x="540" y="522"/>
                  </a:lnTo>
                  <a:cubicBezTo>
                    <a:pt x="559" y="503"/>
                    <a:pt x="559" y="484"/>
                    <a:pt x="559" y="484"/>
                  </a:cubicBezTo>
                  <a:cubicBezTo>
                    <a:pt x="540" y="447"/>
                    <a:pt x="540" y="447"/>
                    <a:pt x="540" y="447"/>
                  </a:cubicBezTo>
                  <a:cubicBezTo>
                    <a:pt x="521" y="428"/>
                    <a:pt x="503" y="428"/>
                    <a:pt x="503" y="428"/>
                  </a:cubicBezTo>
                  <a:cubicBezTo>
                    <a:pt x="465" y="447"/>
                    <a:pt x="465" y="447"/>
                    <a:pt x="465" y="447"/>
                  </a:cubicBezTo>
                  <a:cubicBezTo>
                    <a:pt x="447" y="466"/>
                    <a:pt x="447" y="484"/>
                    <a:pt x="447" y="484"/>
                  </a:cubicBezTo>
                  <a:cubicBezTo>
                    <a:pt x="465" y="522"/>
                    <a:pt x="465" y="522"/>
                    <a:pt x="465" y="522"/>
                  </a:cubicBezTo>
                  <a:cubicBezTo>
                    <a:pt x="484" y="540"/>
                    <a:pt x="503" y="540"/>
                    <a:pt x="521" y="540"/>
                  </a:cubicBezTo>
                  <a:lnTo>
                    <a:pt x="540" y="522"/>
                  </a:lnTo>
                  <a:close/>
                  <a:moveTo>
                    <a:pt x="596" y="633"/>
                  </a:moveTo>
                  <a:lnTo>
                    <a:pt x="596" y="633"/>
                  </a:lnTo>
                  <a:cubicBezTo>
                    <a:pt x="614" y="615"/>
                    <a:pt x="614" y="596"/>
                    <a:pt x="614" y="577"/>
                  </a:cubicBezTo>
                  <a:cubicBezTo>
                    <a:pt x="596" y="559"/>
                    <a:pt x="596" y="559"/>
                    <a:pt x="596" y="559"/>
                  </a:cubicBezTo>
                  <a:cubicBezTo>
                    <a:pt x="596" y="540"/>
                    <a:pt x="577" y="540"/>
                    <a:pt x="559" y="540"/>
                  </a:cubicBezTo>
                  <a:cubicBezTo>
                    <a:pt x="521" y="559"/>
                    <a:pt x="521" y="559"/>
                    <a:pt x="521" y="559"/>
                  </a:cubicBezTo>
                  <a:cubicBezTo>
                    <a:pt x="521" y="577"/>
                    <a:pt x="503" y="596"/>
                    <a:pt x="521" y="596"/>
                  </a:cubicBezTo>
                  <a:cubicBezTo>
                    <a:pt x="540" y="633"/>
                    <a:pt x="540" y="633"/>
                    <a:pt x="540" y="633"/>
                  </a:cubicBezTo>
                  <a:cubicBezTo>
                    <a:pt x="540" y="652"/>
                    <a:pt x="559" y="652"/>
                    <a:pt x="577" y="633"/>
                  </a:cubicBezTo>
                  <a:lnTo>
                    <a:pt x="596" y="633"/>
                  </a:lnTo>
                  <a:close/>
                  <a:moveTo>
                    <a:pt x="428" y="577"/>
                  </a:moveTo>
                  <a:lnTo>
                    <a:pt x="428" y="577"/>
                  </a:lnTo>
                  <a:cubicBezTo>
                    <a:pt x="447" y="559"/>
                    <a:pt x="447" y="559"/>
                    <a:pt x="447" y="540"/>
                  </a:cubicBezTo>
                  <a:cubicBezTo>
                    <a:pt x="428" y="503"/>
                    <a:pt x="428" y="503"/>
                    <a:pt x="428" y="503"/>
                  </a:cubicBezTo>
                  <a:cubicBezTo>
                    <a:pt x="428" y="484"/>
                    <a:pt x="410" y="484"/>
                    <a:pt x="391" y="503"/>
                  </a:cubicBezTo>
                  <a:cubicBezTo>
                    <a:pt x="354" y="503"/>
                    <a:pt x="354" y="503"/>
                    <a:pt x="354" y="503"/>
                  </a:cubicBezTo>
                  <a:cubicBezTo>
                    <a:pt x="354" y="522"/>
                    <a:pt x="335" y="540"/>
                    <a:pt x="354" y="559"/>
                  </a:cubicBezTo>
                  <a:cubicBezTo>
                    <a:pt x="372" y="577"/>
                    <a:pt x="372" y="577"/>
                    <a:pt x="372" y="577"/>
                  </a:cubicBezTo>
                  <a:cubicBezTo>
                    <a:pt x="372" y="596"/>
                    <a:pt x="391" y="596"/>
                    <a:pt x="410" y="596"/>
                  </a:cubicBezTo>
                  <a:lnTo>
                    <a:pt x="428" y="577"/>
                  </a:lnTo>
                  <a:close/>
                  <a:moveTo>
                    <a:pt x="503" y="689"/>
                  </a:moveTo>
                  <a:lnTo>
                    <a:pt x="503" y="689"/>
                  </a:lnTo>
                  <a:cubicBezTo>
                    <a:pt x="503" y="671"/>
                    <a:pt x="521" y="652"/>
                    <a:pt x="503" y="652"/>
                  </a:cubicBezTo>
                  <a:cubicBezTo>
                    <a:pt x="484" y="615"/>
                    <a:pt x="484" y="615"/>
                    <a:pt x="484" y="615"/>
                  </a:cubicBezTo>
                  <a:cubicBezTo>
                    <a:pt x="484" y="596"/>
                    <a:pt x="465" y="596"/>
                    <a:pt x="447" y="596"/>
                  </a:cubicBezTo>
                  <a:cubicBezTo>
                    <a:pt x="428" y="615"/>
                    <a:pt x="428" y="615"/>
                    <a:pt x="428" y="615"/>
                  </a:cubicBezTo>
                  <a:cubicBezTo>
                    <a:pt x="410" y="633"/>
                    <a:pt x="410" y="652"/>
                    <a:pt x="410" y="652"/>
                  </a:cubicBezTo>
                  <a:cubicBezTo>
                    <a:pt x="428" y="689"/>
                    <a:pt x="428" y="689"/>
                    <a:pt x="428" y="689"/>
                  </a:cubicBezTo>
                  <a:cubicBezTo>
                    <a:pt x="428" y="708"/>
                    <a:pt x="447" y="708"/>
                    <a:pt x="465" y="708"/>
                  </a:cubicBezTo>
                  <a:lnTo>
                    <a:pt x="503" y="689"/>
                  </a:lnTo>
                  <a:close/>
                  <a:moveTo>
                    <a:pt x="335" y="633"/>
                  </a:moveTo>
                  <a:lnTo>
                    <a:pt x="335" y="633"/>
                  </a:lnTo>
                  <a:cubicBezTo>
                    <a:pt x="354" y="633"/>
                    <a:pt x="354" y="615"/>
                    <a:pt x="335" y="596"/>
                  </a:cubicBezTo>
                  <a:cubicBezTo>
                    <a:pt x="335" y="559"/>
                    <a:pt x="335" y="559"/>
                    <a:pt x="335" y="559"/>
                  </a:cubicBezTo>
                  <a:cubicBezTo>
                    <a:pt x="316" y="559"/>
                    <a:pt x="298" y="540"/>
                    <a:pt x="279" y="559"/>
                  </a:cubicBezTo>
                  <a:cubicBezTo>
                    <a:pt x="261" y="577"/>
                    <a:pt x="261" y="577"/>
                    <a:pt x="261" y="577"/>
                  </a:cubicBezTo>
                  <a:cubicBezTo>
                    <a:pt x="242" y="577"/>
                    <a:pt x="242" y="596"/>
                    <a:pt x="242" y="615"/>
                  </a:cubicBezTo>
                  <a:cubicBezTo>
                    <a:pt x="261" y="633"/>
                    <a:pt x="261" y="633"/>
                    <a:pt x="261" y="633"/>
                  </a:cubicBezTo>
                  <a:cubicBezTo>
                    <a:pt x="279" y="652"/>
                    <a:pt x="279" y="652"/>
                    <a:pt x="298" y="652"/>
                  </a:cubicBezTo>
                  <a:lnTo>
                    <a:pt x="335" y="633"/>
                  </a:lnTo>
                  <a:close/>
                  <a:moveTo>
                    <a:pt x="391" y="745"/>
                  </a:moveTo>
                  <a:lnTo>
                    <a:pt x="391" y="745"/>
                  </a:lnTo>
                  <a:cubicBezTo>
                    <a:pt x="410" y="726"/>
                    <a:pt x="410" y="708"/>
                    <a:pt x="410" y="708"/>
                  </a:cubicBezTo>
                  <a:cubicBezTo>
                    <a:pt x="391" y="671"/>
                    <a:pt x="391" y="671"/>
                    <a:pt x="391" y="671"/>
                  </a:cubicBezTo>
                  <a:cubicBezTo>
                    <a:pt x="372" y="652"/>
                    <a:pt x="354" y="652"/>
                    <a:pt x="354" y="671"/>
                  </a:cubicBezTo>
                  <a:cubicBezTo>
                    <a:pt x="316" y="671"/>
                    <a:pt x="316" y="671"/>
                    <a:pt x="316" y="671"/>
                  </a:cubicBezTo>
                  <a:cubicBezTo>
                    <a:pt x="298" y="689"/>
                    <a:pt x="298" y="708"/>
                    <a:pt x="298" y="726"/>
                  </a:cubicBezTo>
                  <a:cubicBezTo>
                    <a:pt x="316" y="745"/>
                    <a:pt x="316" y="745"/>
                    <a:pt x="316" y="745"/>
                  </a:cubicBezTo>
                  <a:cubicBezTo>
                    <a:pt x="335" y="764"/>
                    <a:pt x="354" y="764"/>
                    <a:pt x="372" y="764"/>
                  </a:cubicBezTo>
                  <a:lnTo>
                    <a:pt x="391" y="745"/>
                  </a:lnTo>
                  <a:close/>
                </a:path>
              </a:pathLst>
            </a:custGeom>
            <a:solidFill>
              <a:schemeClr val="accent5">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13" name="Freeform 5"/>
            <p:cNvSpPr>
              <a:spLocks noChangeArrowheads="1"/>
            </p:cNvSpPr>
            <p:nvPr/>
          </p:nvSpPr>
          <p:spPr bwMode="auto">
            <a:xfrm rot="19800000">
              <a:off x="6944546" y="5479437"/>
              <a:ext cx="1843721" cy="643716"/>
            </a:xfrm>
            <a:custGeom>
              <a:avLst/>
              <a:gdLst>
                <a:gd name="T0" fmla="*/ 19 w 1025"/>
                <a:gd name="T1" fmla="*/ 0 h 355"/>
                <a:gd name="T2" fmla="*/ 19 w 1025"/>
                <a:gd name="T3" fmla="*/ 0 h 355"/>
                <a:gd name="T4" fmla="*/ 0 w 1025"/>
                <a:gd name="T5" fmla="*/ 56 h 355"/>
                <a:gd name="T6" fmla="*/ 1006 w 1025"/>
                <a:gd name="T7" fmla="*/ 354 h 355"/>
                <a:gd name="T8" fmla="*/ 1024 w 1025"/>
                <a:gd name="T9" fmla="*/ 298 h 355"/>
                <a:gd name="T10" fmla="*/ 19 w 1025"/>
                <a:gd name="T11" fmla="*/ 0 h 355"/>
              </a:gdLst>
              <a:ahLst/>
              <a:cxnLst>
                <a:cxn ang="0">
                  <a:pos x="T0" y="T1"/>
                </a:cxn>
                <a:cxn ang="0">
                  <a:pos x="T2" y="T3"/>
                </a:cxn>
                <a:cxn ang="0">
                  <a:pos x="T4" y="T5"/>
                </a:cxn>
                <a:cxn ang="0">
                  <a:pos x="T6" y="T7"/>
                </a:cxn>
                <a:cxn ang="0">
                  <a:pos x="T8" y="T9"/>
                </a:cxn>
                <a:cxn ang="0">
                  <a:pos x="T10" y="T11"/>
                </a:cxn>
              </a:cxnLst>
              <a:rect l="0" t="0" r="r" b="b"/>
              <a:pathLst>
                <a:path w="1025" h="355">
                  <a:moveTo>
                    <a:pt x="19" y="0"/>
                  </a:moveTo>
                  <a:lnTo>
                    <a:pt x="19" y="0"/>
                  </a:lnTo>
                  <a:cubicBezTo>
                    <a:pt x="0" y="56"/>
                    <a:pt x="0" y="56"/>
                    <a:pt x="0" y="56"/>
                  </a:cubicBezTo>
                  <a:cubicBezTo>
                    <a:pt x="1006" y="354"/>
                    <a:pt x="1006" y="354"/>
                    <a:pt x="1006" y="354"/>
                  </a:cubicBezTo>
                  <a:cubicBezTo>
                    <a:pt x="1006" y="336"/>
                    <a:pt x="1024" y="317"/>
                    <a:pt x="1024" y="298"/>
                  </a:cubicBezTo>
                  <a:cubicBezTo>
                    <a:pt x="19" y="0"/>
                    <a:pt x="19" y="0"/>
                    <a:pt x="19" y="0"/>
                  </a:cubicBezTo>
                </a:path>
              </a:pathLst>
            </a:custGeom>
            <a:solidFill>
              <a:schemeClr val="bg1">
                <a:lumMod val="65000"/>
              </a:schemeClr>
            </a:solidFill>
            <a:ln>
              <a:noFill/>
            </a:ln>
            <a:effec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grpSp>
      <p:grpSp>
        <p:nvGrpSpPr>
          <p:cNvPr id="14" name="Group 267"/>
          <p:cNvGrpSpPr/>
          <p:nvPr/>
        </p:nvGrpSpPr>
        <p:grpSpPr>
          <a:xfrm>
            <a:off x="5209117" y="2142359"/>
            <a:ext cx="1767423" cy="2033692"/>
            <a:chOff x="1522413" y="800100"/>
            <a:chExt cx="4660900" cy="5360988"/>
          </a:xfrm>
        </p:grpSpPr>
        <p:sp>
          <p:nvSpPr>
            <p:cNvPr id="15" name="Freeform 1"/>
            <p:cNvSpPr>
              <a:spLocks noChangeArrowheads="1"/>
            </p:cNvSpPr>
            <p:nvPr/>
          </p:nvSpPr>
          <p:spPr bwMode="auto">
            <a:xfrm>
              <a:off x="1522413" y="800100"/>
              <a:ext cx="4660900" cy="5360988"/>
            </a:xfrm>
            <a:custGeom>
              <a:avLst/>
              <a:gdLst>
                <a:gd name="T0" fmla="*/ 6681 w 12949"/>
                <a:gd name="T1" fmla="*/ 0 h 14892"/>
                <a:gd name="T2" fmla="*/ 6267 w 12949"/>
                <a:gd name="T3" fmla="*/ 0 h 14892"/>
                <a:gd name="T4" fmla="*/ 6267 w 12949"/>
                <a:gd name="T5" fmla="*/ 1026 h 14892"/>
                <a:gd name="T6" fmla="*/ 4018 w 12949"/>
                <a:gd name="T7" fmla="*/ 1026 h 14892"/>
                <a:gd name="T8" fmla="*/ 4018 w 12949"/>
                <a:gd name="T9" fmla="*/ 1266 h 14892"/>
                <a:gd name="T10" fmla="*/ 0 w 12949"/>
                <a:gd name="T11" fmla="*/ 1266 h 14892"/>
                <a:gd name="T12" fmla="*/ 0 w 12949"/>
                <a:gd name="T13" fmla="*/ 1681 h 14892"/>
                <a:gd name="T14" fmla="*/ 655 w 12949"/>
                <a:gd name="T15" fmla="*/ 1681 h 14892"/>
                <a:gd name="T16" fmla="*/ 655 w 12949"/>
                <a:gd name="T17" fmla="*/ 10306 h 14892"/>
                <a:gd name="T18" fmla="*/ 0 w 12949"/>
                <a:gd name="T19" fmla="*/ 10306 h 14892"/>
                <a:gd name="T20" fmla="*/ 0 w 12949"/>
                <a:gd name="T21" fmla="*/ 10699 h 14892"/>
                <a:gd name="T22" fmla="*/ 2970 w 12949"/>
                <a:gd name="T23" fmla="*/ 10699 h 14892"/>
                <a:gd name="T24" fmla="*/ 1070 w 12949"/>
                <a:gd name="T25" fmla="*/ 14891 h 14892"/>
                <a:gd name="T26" fmla="*/ 1528 w 12949"/>
                <a:gd name="T27" fmla="*/ 14891 h 14892"/>
                <a:gd name="T28" fmla="*/ 3428 w 12949"/>
                <a:gd name="T29" fmla="*/ 10699 h 14892"/>
                <a:gd name="T30" fmla="*/ 6267 w 12949"/>
                <a:gd name="T31" fmla="*/ 10699 h 14892"/>
                <a:gd name="T32" fmla="*/ 6267 w 12949"/>
                <a:gd name="T33" fmla="*/ 13363 h 14892"/>
                <a:gd name="T34" fmla="*/ 6681 w 12949"/>
                <a:gd name="T35" fmla="*/ 13363 h 14892"/>
                <a:gd name="T36" fmla="*/ 6681 w 12949"/>
                <a:gd name="T37" fmla="*/ 10699 h 14892"/>
                <a:gd name="T38" fmla="*/ 9542 w 12949"/>
                <a:gd name="T39" fmla="*/ 10699 h 14892"/>
                <a:gd name="T40" fmla="*/ 11442 w 12949"/>
                <a:gd name="T41" fmla="*/ 14891 h 14892"/>
                <a:gd name="T42" fmla="*/ 11900 w 12949"/>
                <a:gd name="T43" fmla="*/ 14891 h 14892"/>
                <a:gd name="T44" fmla="*/ 10000 w 12949"/>
                <a:gd name="T45" fmla="*/ 10699 h 14892"/>
                <a:gd name="T46" fmla="*/ 12948 w 12949"/>
                <a:gd name="T47" fmla="*/ 10699 h 14892"/>
                <a:gd name="T48" fmla="*/ 12948 w 12949"/>
                <a:gd name="T49" fmla="*/ 10306 h 14892"/>
                <a:gd name="T50" fmla="*/ 12358 w 12949"/>
                <a:gd name="T51" fmla="*/ 10306 h 14892"/>
                <a:gd name="T52" fmla="*/ 12358 w 12949"/>
                <a:gd name="T53" fmla="*/ 1681 h 14892"/>
                <a:gd name="T54" fmla="*/ 12948 w 12949"/>
                <a:gd name="T55" fmla="*/ 1681 h 14892"/>
                <a:gd name="T56" fmla="*/ 12948 w 12949"/>
                <a:gd name="T57" fmla="*/ 1266 h 14892"/>
                <a:gd name="T58" fmla="*/ 8930 w 12949"/>
                <a:gd name="T59" fmla="*/ 1266 h 14892"/>
                <a:gd name="T60" fmla="*/ 8930 w 12949"/>
                <a:gd name="T61" fmla="*/ 1026 h 14892"/>
                <a:gd name="T62" fmla="*/ 6681 w 12949"/>
                <a:gd name="T63" fmla="*/ 1026 h 14892"/>
                <a:gd name="T64" fmla="*/ 6681 w 12949"/>
                <a:gd name="T65" fmla="*/ 0 h 14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49" h="14892">
                  <a:moveTo>
                    <a:pt x="6681" y="0"/>
                  </a:moveTo>
                  <a:lnTo>
                    <a:pt x="6267" y="0"/>
                  </a:lnTo>
                  <a:lnTo>
                    <a:pt x="6267" y="1026"/>
                  </a:lnTo>
                  <a:lnTo>
                    <a:pt x="4018" y="1026"/>
                  </a:lnTo>
                  <a:lnTo>
                    <a:pt x="4018" y="1266"/>
                  </a:lnTo>
                  <a:lnTo>
                    <a:pt x="0" y="1266"/>
                  </a:lnTo>
                  <a:lnTo>
                    <a:pt x="0" y="1681"/>
                  </a:lnTo>
                  <a:lnTo>
                    <a:pt x="655" y="1681"/>
                  </a:lnTo>
                  <a:lnTo>
                    <a:pt x="655" y="10306"/>
                  </a:lnTo>
                  <a:lnTo>
                    <a:pt x="0" y="10306"/>
                  </a:lnTo>
                  <a:lnTo>
                    <a:pt x="0" y="10699"/>
                  </a:lnTo>
                  <a:lnTo>
                    <a:pt x="2970" y="10699"/>
                  </a:lnTo>
                  <a:lnTo>
                    <a:pt x="1070" y="14891"/>
                  </a:lnTo>
                  <a:lnTo>
                    <a:pt x="1528" y="14891"/>
                  </a:lnTo>
                  <a:lnTo>
                    <a:pt x="3428" y="10699"/>
                  </a:lnTo>
                  <a:lnTo>
                    <a:pt x="6267" y="10699"/>
                  </a:lnTo>
                  <a:lnTo>
                    <a:pt x="6267" y="13363"/>
                  </a:lnTo>
                  <a:lnTo>
                    <a:pt x="6681" y="13363"/>
                  </a:lnTo>
                  <a:lnTo>
                    <a:pt x="6681" y="10699"/>
                  </a:lnTo>
                  <a:lnTo>
                    <a:pt x="9542" y="10699"/>
                  </a:lnTo>
                  <a:lnTo>
                    <a:pt x="11442" y="14891"/>
                  </a:lnTo>
                  <a:lnTo>
                    <a:pt x="11900" y="14891"/>
                  </a:lnTo>
                  <a:lnTo>
                    <a:pt x="10000" y="10699"/>
                  </a:lnTo>
                  <a:lnTo>
                    <a:pt x="12948" y="10699"/>
                  </a:lnTo>
                  <a:lnTo>
                    <a:pt x="12948" y="10306"/>
                  </a:lnTo>
                  <a:lnTo>
                    <a:pt x="12358" y="10306"/>
                  </a:lnTo>
                  <a:lnTo>
                    <a:pt x="12358" y="1681"/>
                  </a:lnTo>
                  <a:lnTo>
                    <a:pt x="12948" y="1681"/>
                  </a:lnTo>
                  <a:lnTo>
                    <a:pt x="12948" y="1266"/>
                  </a:lnTo>
                  <a:lnTo>
                    <a:pt x="8930" y="1266"/>
                  </a:lnTo>
                  <a:lnTo>
                    <a:pt x="8930" y="1026"/>
                  </a:lnTo>
                  <a:lnTo>
                    <a:pt x="6681" y="1026"/>
                  </a:lnTo>
                  <a:lnTo>
                    <a:pt x="6681" y="0"/>
                  </a:lnTo>
                </a:path>
              </a:pathLst>
            </a:custGeom>
            <a:solidFill>
              <a:srgbClr val="E6E9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16" name="Freeform 2"/>
            <p:cNvSpPr>
              <a:spLocks noChangeArrowheads="1"/>
            </p:cNvSpPr>
            <p:nvPr/>
          </p:nvSpPr>
          <p:spPr bwMode="auto">
            <a:xfrm>
              <a:off x="1522413" y="800100"/>
              <a:ext cx="4660900" cy="5360988"/>
            </a:xfrm>
            <a:custGeom>
              <a:avLst/>
              <a:gdLst>
                <a:gd name="T0" fmla="*/ 6681 w 12949"/>
                <a:gd name="T1" fmla="*/ 0 h 14892"/>
                <a:gd name="T2" fmla="*/ 6267 w 12949"/>
                <a:gd name="T3" fmla="*/ 0 h 14892"/>
                <a:gd name="T4" fmla="*/ 6267 w 12949"/>
                <a:gd name="T5" fmla="*/ 1026 h 14892"/>
                <a:gd name="T6" fmla="*/ 4018 w 12949"/>
                <a:gd name="T7" fmla="*/ 1026 h 14892"/>
                <a:gd name="T8" fmla="*/ 4018 w 12949"/>
                <a:gd name="T9" fmla="*/ 1266 h 14892"/>
                <a:gd name="T10" fmla="*/ 0 w 12949"/>
                <a:gd name="T11" fmla="*/ 1266 h 14892"/>
                <a:gd name="T12" fmla="*/ 0 w 12949"/>
                <a:gd name="T13" fmla="*/ 1681 h 14892"/>
                <a:gd name="T14" fmla="*/ 655 w 12949"/>
                <a:gd name="T15" fmla="*/ 1681 h 14892"/>
                <a:gd name="T16" fmla="*/ 655 w 12949"/>
                <a:gd name="T17" fmla="*/ 10306 h 14892"/>
                <a:gd name="T18" fmla="*/ 0 w 12949"/>
                <a:gd name="T19" fmla="*/ 10306 h 14892"/>
                <a:gd name="T20" fmla="*/ 0 w 12949"/>
                <a:gd name="T21" fmla="*/ 10699 h 14892"/>
                <a:gd name="T22" fmla="*/ 2970 w 12949"/>
                <a:gd name="T23" fmla="*/ 10699 h 14892"/>
                <a:gd name="T24" fmla="*/ 1070 w 12949"/>
                <a:gd name="T25" fmla="*/ 14891 h 14892"/>
                <a:gd name="T26" fmla="*/ 1528 w 12949"/>
                <a:gd name="T27" fmla="*/ 14891 h 14892"/>
                <a:gd name="T28" fmla="*/ 3428 w 12949"/>
                <a:gd name="T29" fmla="*/ 10699 h 14892"/>
                <a:gd name="T30" fmla="*/ 6267 w 12949"/>
                <a:gd name="T31" fmla="*/ 10699 h 14892"/>
                <a:gd name="T32" fmla="*/ 6267 w 12949"/>
                <a:gd name="T33" fmla="*/ 13363 h 14892"/>
                <a:gd name="T34" fmla="*/ 6681 w 12949"/>
                <a:gd name="T35" fmla="*/ 13363 h 14892"/>
                <a:gd name="T36" fmla="*/ 6681 w 12949"/>
                <a:gd name="T37" fmla="*/ 10699 h 14892"/>
                <a:gd name="T38" fmla="*/ 9542 w 12949"/>
                <a:gd name="T39" fmla="*/ 10699 h 14892"/>
                <a:gd name="T40" fmla="*/ 11442 w 12949"/>
                <a:gd name="T41" fmla="*/ 14891 h 14892"/>
                <a:gd name="T42" fmla="*/ 11900 w 12949"/>
                <a:gd name="T43" fmla="*/ 14891 h 14892"/>
                <a:gd name="T44" fmla="*/ 10000 w 12949"/>
                <a:gd name="T45" fmla="*/ 10699 h 14892"/>
                <a:gd name="T46" fmla="*/ 12948 w 12949"/>
                <a:gd name="T47" fmla="*/ 10699 h 14892"/>
                <a:gd name="T48" fmla="*/ 12948 w 12949"/>
                <a:gd name="T49" fmla="*/ 10306 h 14892"/>
                <a:gd name="T50" fmla="*/ 12358 w 12949"/>
                <a:gd name="T51" fmla="*/ 10306 h 14892"/>
                <a:gd name="T52" fmla="*/ 12358 w 12949"/>
                <a:gd name="T53" fmla="*/ 1681 h 14892"/>
                <a:gd name="T54" fmla="*/ 12948 w 12949"/>
                <a:gd name="T55" fmla="*/ 1681 h 14892"/>
                <a:gd name="T56" fmla="*/ 12948 w 12949"/>
                <a:gd name="T57" fmla="*/ 1266 h 14892"/>
                <a:gd name="T58" fmla="*/ 8930 w 12949"/>
                <a:gd name="T59" fmla="*/ 1266 h 14892"/>
                <a:gd name="T60" fmla="*/ 8930 w 12949"/>
                <a:gd name="T61" fmla="*/ 1026 h 14892"/>
                <a:gd name="T62" fmla="*/ 6681 w 12949"/>
                <a:gd name="T63" fmla="*/ 1026 h 14892"/>
                <a:gd name="T64" fmla="*/ 6681 w 12949"/>
                <a:gd name="T65" fmla="*/ 0 h 14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949" h="14892">
                  <a:moveTo>
                    <a:pt x="6681" y="0"/>
                  </a:moveTo>
                  <a:lnTo>
                    <a:pt x="6267" y="0"/>
                  </a:lnTo>
                  <a:lnTo>
                    <a:pt x="6267" y="1026"/>
                  </a:lnTo>
                  <a:lnTo>
                    <a:pt x="4018" y="1026"/>
                  </a:lnTo>
                  <a:lnTo>
                    <a:pt x="4018" y="1266"/>
                  </a:lnTo>
                  <a:lnTo>
                    <a:pt x="0" y="1266"/>
                  </a:lnTo>
                  <a:lnTo>
                    <a:pt x="0" y="1681"/>
                  </a:lnTo>
                  <a:lnTo>
                    <a:pt x="655" y="1681"/>
                  </a:lnTo>
                  <a:lnTo>
                    <a:pt x="655" y="10306"/>
                  </a:lnTo>
                  <a:lnTo>
                    <a:pt x="0" y="10306"/>
                  </a:lnTo>
                  <a:lnTo>
                    <a:pt x="0" y="10699"/>
                  </a:lnTo>
                  <a:lnTo>
                    <a:pt x="2970" y="10699"/>
                  </a:lnTo>
                  <a:lnTo>
                    <a:pt x="1070" y="14891"/>
                  </a:lnTo>
                  <a:lnTo>
                    <a:pt x="1528" y="14891"/>
                  </a:lnTo>
                  <a:lnTo>
                    <a:pt x="3428" y="10699"/>
                  </a:lnTo>
                  <a:lnTo>
                    <a:pt x="6267" y="10699"/>
                  </a:lnTo>
                  <a:lnTo>
                    <a:pt x="6267" y="13363"/>
                  </a:lnTo>
                  <a:lnTo>
                    <a:pt x="6681" y="13363"/>
                  </a:lnTo>
                  <a:lnTo>
                    <a:pt x="6681" y="10699"/>
                  </a:lnTo>
                  <a:lnTo>
                    <a:pt x="9542" y="10699"/>
                  </a:lnTo>
                  <a:lnTo>
                    <a:pt x="11442" y="14891"/>
                  </a:lnTo>
                  <a:lnTo>
                    <a:pt x="11900" y="14891"/>
                  </a:lnTo>
                  <a:lnTo>
                    <a:pt x="10000" y="10699"/>
                  </a:lnTo>
                  <a:lnTo>
                    <a:pt x="12948" y="10699"/>
                  </a:lnTo>
                  <a:lnTo>
                    <a:pt x="12948" y="10306"/>
                  </a:lnTo>
                  <a:lnTo>
                    <a:pt x="12358" y="10306"/>
                  </a:lnTo>
                  <a:lnTo>
                    <a:pt x="12358" y="1681"/>
                  </a:lnTo>
                  <a:lnTo>
                    <a:pt x="12948" y="1681"/>
                  </a:lnTo>
                  <a:lnTo>
                    <a:pt x="12948" y="1266"/>
                  </a:lnTo>
                  <a:lnTo>
                    <a:pt x="8930" y="1266"/>
                  </a:lnTo>
                  <a:lnTo>
                    <a:pt x="8930" y="1026"/>
                  </a:lnTo>
                  <a:lnTo>
                    <a:pt x="6681" y="1026"/>
                  </a:lnTo>
                  <a:lnTo>
                    <a:pt x="6681" y="0"/>
                  </a:lnTo>
                </a:path>
              </a:pathLst>
            </a:custGeom>
            <a:solidFill>
              <a:srgbClr val="E6E9EB"/>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17" name="Freeform 3"/>
            <p:cNvSpPr>
              <a:spLocks noChangeArrowheads="1"/>
            </p:cNvSpPr>
            <p:nvPr/>
          </p:nvSpPr>
          <p:spPr bwMode="auto">
            <a:xfrm>
              <a:off x="3778250" y="2646363"/>
              <a:ext cx="149225" cy="2963862"/>
            </a:xfrm>
            <a:custGeom>
              <a:avLst/>
              <a:gdLst>
                <a:gd name="T0" fmla="*/ 0 w 415"/>
                <a:gd name="T1" fmla="*/ 0 h 8233"/>
                <a:gd name="T2" fmla="*/ 0 w 415"/>
                <a:gd name="T3" fmla="*/ 8232 h 8233"/>
                <a:gd name="T4" fmla="*/ 414 w 415"/>
                <a:gd name="T5" fmla="*/ 8232 h 8233"/>
                <a:gd name="T6" fmla="*/ 414 w 415"/>
                <a:gd name="T7" fmla="*/ 0 h 8233"/>
                <a:gd name="T8" fmla="*/ 0 w 415"/>
                <a:gd name="T9" fmla="*/ 0 h 8233"/>
              </a:gdLst>
              <a:ahLst/>
              <a:cxnLst>
                <a:cxn ang="0">
                  <a:pos x="T0" y="T1"/>
                </a:cxn>
                <a:cxn ang="0">
                  <a:pos x="T2" y="T3"/>
                </a:cxn>
                <a:cxn ang="0">
                  <a:pos x="T4" y="T5"/>
                </a:cxn>
                <a:cxn ang="0">
                  <a:pos x="T6" y="T7"/>
                </a:cxn>
                <a:cxn ang="0">
                  <a:pos x="T8" y="T9"/>
                </a:cxn>
              </a:cxnLst>
              <a:rect l="0" t="0" r="r" b="b"/>
              <a:pathLst>
                <a:path w="415" h="8233">
                  <a:moveTo>
                    <a:pt x="0" y="0"/>
                  </a:moveTo>
                  <a:lnTo>
                    <a:pt x="0" y="8232"/>
                  </a:lnTo>
                  <a:lnTo>
                    <a:pt x="414" y="8232"/>
                  </a:lnTo>
                  <a:lnTo>
                    <a:pt x="414" y="0"/>
                  </a:lnTo>
                  <a:lnTo>
                    <a:pt x="0" y="0"/>
                  </a:lnTo>
                </a:path>
              </a:pathLst>
            </a:custGeom>
            <a:solidFill>
              <a:srgbClr val="1B283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18" name="Freeform 4"/>
            <p:cNvSpPr>
              <a:spLocks noChangeArrowheads="1"/>
            </p:cNvSpPr>
            <p:nvPr/>
          </p:nvSpPr>
          <p:spPr bwMode="auto">
            <a:xfrm>
              <a:off x="1906588" y="2646363"/>
              <a:ext cx="3898900" cy="3514724"/>
            </a:xfrm>
            <a:custGeom>
              <a:avLst/>
              <a:gdLst>
                <a:gd name="T0" fmla="*/ 0 w 10831"/>
                <a:gd name="T1" fmla="*/ 9760 h 9761"/>
                <a:gd name="T2" fmla="*/ 4411 w 10831"/>
                <a:gd name="T3" fmla="*/ 0 h 9761"/>
                <a:gd name="T4" fmla="*/ 4869 w 10831"/>
                <a:gd name="T5" fmla="*/ 0 h 9761"/>
                <a:gd name="T6" fmla="*/ 458 w 10831"/>
                <a:gd name="T7" fmla="*/ 9760 h 9761"/>
                <a:gd name="T8" fmla="*/ 0 w 10831"/>
                <a:gd name="T9" fmla="*/ 9760 h 9761"/>
                <a:gd name="T10" fmla="*/ 10830 w 10831"/>
                <a:gd name="T11" fmla="*/ 9760 h 9761"/>
                <a:gd name="T12" fmla="*/ 6420 w 10831"/>
                <a:gd name="T13" fmla="*/ 0 h 9761"/>
                <a:gd name="T14" fmla="*/ 5961 w 10831"/>
                <a:gd name="T15" fmla="*/ 0 h 9761"/>
                <a:gd name="T16" fmla="*/ 10372 w 10831"/>
                <a:gd name="T17" fmla="*/ 9760 h 9761"/>
                <a:gd name="T18" fmla="*/ 10830 w 10831"/>
                <a:gd name="T19" fmla="*/ 9760 h 9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31" h="9761">
                  <a:moveTo>
                    <a:pt x="0" y="9760"/>
                  </a:moveTo>
                  <a:lnTo>
                    <a:pt x="4411" y="0"/>
                  </a:lnTo>
                  <a:lnTo>
                    <a:pt x="4869" y="0"/>
                  </a:lnTo>
                  <a:lnTo>
                    <a:pt x="458" y="9760"/>
                  </a:lnTo>
                  <a:lnTo>
                    <a:pt x="0" y="9760"/>
                  </a:lnTo>
                  <a:close/>
                  <a:moveTo>
                    <a:pt x="10830" y="9760"/>
                  </a:moveTo>
                  <a:lnTo>
                    <a:pt x="6420" y="0"/>
                  </a:lnTo>
                  <a:lnTo>
                    <a:pt x="5961" y="0"/>
                  </a:lnTo>
                  <a:lnTo>
                    <a:pt x="10372" y="9760"/>
                  </a:lnTo>
                  <a:lnTo>
                    <a:pt x="10830" y="9760"/>
                  </a:lnTo>
                  <a:close/>
                </a:path>
              </a:pathLst>
            </a:custGeom>
            <a:solidFill>
              <a:schemeClr val="accent3">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19" name="Freeform 5"/>
            <p:cNvSpPr>
              <a:spLocks noChangeArrowheads="1"/>
            </p:cNvSpPr>
            <p:nvPr/>
          </p:nvSpPr>
          <p:spPr bwMode="auto">
            <a:xfrm>
              <a:off x="3778250" y="800100"/>
              <a:ext cx="149225" cy="377825"/>
            </a:xfrm>
            <a:custGeom>
              <a:avLst/>
              <a:gdLst>
                <a:gd name="T0" fmla="*/ 414 w 415"/>
                <a:gd name="T1" fmla="*/ 1048 h 1049"/>
                <a:gd name="T2" fmla="*/ 414 w 415"/>
                <a:gd name="T3" fmla="*/ 0 h 1049"/>
                <a:gd name="T4" fmla="*/ 0 w 415"/>
                <a:gd name="T5" fmla="*/ 0 h 1049"/>
                <a:gd name="T6" fmla="*/ 0 w 415"/>
                <a:gd name="T7" fmla="*/ 1048 h 1049"/>
                <a:gd name="T8" fmla="*/ 414 w 415"/>
                <a:gd name="T9" fmla="*/ 1048 h 1049"/>
              </a:gdLst>
              <a:ahLst/>
              <a:cxnLst>
                <a:cxn ang="0">
                  <a:pos x="T0" y="T1"/>
                </a:cxn>
                <a:cxn ang="0">
                  <a:pos x="T2" y="T3"/>
                </a:cxn>
                <a:cxn ang="0">
                  <a:pos x="T4" y="T5"/>
                </a:cxn>
                <a:cxn ang="0">
                  <a:pos x="T6" y="T7"/>
                </a:cxn>
                <a:cxn ang="0">
                  <a:pos x="T8" y="T9"/>
                </a:cxn>
              </a:cxnLst>
              <a:rect l="0" t="0" r="r" b="b"/>
              <a:pathLst>
                <a:path w="415" h="1049">
                  <a:moveTo>
                    <a:pt x="414" y="1048"/>
                  </a:moveTo>
                  <a:lnTo>
                    <a:pt x="414" y="0"/>
                  </a:lnTo>
                  <a:lnTo>
                    <a:pt x="0" y="0"/>
                  </a:lnTo>
                  <a:lnTo>
                    <a:pt x="0" y="1048"/>
                  </a:lnTo>
                  <a:lnTo>
                    <a:pt x="414" y="1048"/>
                  </a:lnTo>
                </a:path>
              </a:pathLst>
            </a:custGeom>
            <a:solidFill>
              <a:srgbClr val="F8AB9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20" name="Freeform 6"/>
            <p:cNvSpPr>
              <a:spLocks noChangeArrowheads="1"/>
            </p:cNvSpPr>
            <p:nvPr/>
          </p:nvSpPr>
          <p:spPr bwMode="auto">
            <a:xfrm>
              <a:off x="1757363" y="1389063"/>
              <a:ext cx="4213225" cy="3121025"/>
            </a:xfrm>
            <a:custGeom>
              <a:avLst/>
              <a:gdLst>
                <a:gd name="T0" fmla="*/ 11703 w 11704"/>
                <a:gd name="T1" fmla="*/ 8668 h 8669"/>
                <a:gd name="T2" fmla="*/ 0 w 11704"/>
                <a:gd name="T3" fmla="*/ 8668 h 8669"/>
                <a:gd name="T4" fmla="*/ 0 w 11704"/>
                <a:gd name="T5" fmla="*/ 0 h 8669"/>
                <a:gd name="T6" fmla="*/ 11703 w 11704"/>
                <a:gd name="T7" fmla="*/ 0 h 8669"/>
                <a:gd name="T8" fmla="*/ 11703 w 11704"/>
                <a:gd name="T9" fmla="*/ 8668 h 8669"/>
              </a:gdLst>
              <a:ahLst/>
              <a:cxnLst>
                <a:cxn ang="0">
                  <a:pos x="T0" y="T1"/>
                </a:cxn>
                <a:cxn ang="0">
                  <a:pos x="T2" y="T3"/>
                </a:cxn>
                <a:cxn ang="0">
                  <a:pos x="T4" y="T5"/>
                </a:cxn>
                <a:cxn ang="0">
                  <a:pos x="T6" y="T7"/>
                </a:cxn>
                <a:cxn ang="0">
                  <a:pos x="T8" y="T9"/>
                </a:cxn>
              </a:cxnLst>
              <a:rect l="0" t="0" r="r" b="b"/>
              <a:pathLst>
                <a:path w="11704" h="8669">
                  <a:moveTo>
                    <a:pt x="11703" y="8668"/>
                  </a:moveTo>
                  <a:lnTo>
                    <a:pt x="0" y="8668"/>
                  </a:lnTo>
                  <a:lnTo>
                    <a:pt x="0" y="0"/>
                  </a:lnTo>
                  <a:lnTo>
                    <a:pt x="11703" y="0"/>
                  </a:lnTo>
                  <a:lnTo>
                    <a:pt x="11703" y="8668"/>
                  </a:ln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21" name="Freeform 7"/>
            <p:cNvSpPr>
              <a:spLocks noChangeArrowheads="1"/>
            </p:cNvSpPr>
            <p:nvPr/>
          </p:nvSpPr>
          <p:spPr bwMode="auto">
            <a:xfrm>
              <a:off x="1820863" y="1468438"/>
              <a:ext cx="4064000" cy="2963862"/>
            </a:xfrm>
            <a:custGeom>
              <a:avLst/>
              <a:gdLst>
                <a:gd name="T0" fmla="*/ 11289 w 11290"/>
                <a:gd name="T1" fmla="*/ 8231 h 8232"/>
                <a:gd name="T2" fmla="*/ 0 w 11290"/>
                <a:gd name="T3" fmla="*/ 8231 h 8232"/>
                <a:gd name="T4" fmla="*/ 0 w 11290"/>
                <a:gd name="T5" fmla="*/ 0 h 8232"/>
                <a:gd name="T6" fmla="*/ 11289 w 11290"/>
                <a:gd name="T7" fmla="*/ 0 h 8232"/>
                <a:gd name="T8" fmla="*/ 11289 w 11290"/>
                <a:gd name="T9" fmla="*/ 8231 h 8232"/>
              </a:gdLst>
              <a:ahLst/>
              <a:cxnLst>
                <a:cxn ang="0">
                  <a:pos x="T0" y="T1"/>
                </a:cxn>
                <a:cxn ang="0">
                  <a:pos x="T2" y="T3"/>
                </a:cxn>
                <a:cxn ang="0">
                  <a:pos x="T4" y="T5"/>
                </a:cxn>
                <a:cxn ang="0">
                  <a:pos x="T6" y="T7"/>
                </a:cxn>
                <a:cxn ang="0">
                  <a:pos x="T8" y="T9"/>
                </a:cxn>
              </a:cxnLst>
              <a:rect l="0" t="0" r="r" b="b"/>
              <a:pathLst>
                <a:path w="11290" h="8232">
                  <a:moveTo>
                    <a:pt x="11289" y="8231"/>
                  </a:moveTo>
                  <a:lnTo>
                    <a:pt x="0" y="8231"/>
                  </a:lnTo>
                  <a:lnTo>
                    <a:pt x="0" y="0"/>
                  </a:lnTo>
                  <a:lnTo>
                    <a:pt x="11289" y="0"/>
                  </a:lnTo>
                  <a:lnTo>
                    <a:pt x="11289" y="8231"/>
                  </a:lnTo>
                </a:path>
              </a:pathLst>
            </a:custGeom>
            <a:solidFill>
              <a:srgbClr val="F9FA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22" name="Freeform 8"/>
            <p:cNvSpPr>
              <a:spLocks noChangeArrowheads="1"/>
            </p:cNvSpPr>
            <p:nvPr/>
          </p:nvSpPr>
          <p:spPr bwMode="auto">
            <a:xfrm>
              <a:off x="1522413" y="1255713"/>
              <a:ext cx="4660900" cy="149225"/>
            </a:xfrm>
            <a:custGeom>
              <a:avLst/>
              <a:gdLst>
                <a:gd name="T0" fmla="*/ 12948 w 12949"/>
                <a:gd name="T1" fmla="*/ 415 h 416"/>
                <a:gd name="T2" fmla="*/ 0 w 12949"/>
                <a:gd name="T3" fmla="*/ 415 h 416"/>
                <a:gd name="T4" fmla="*/ 0 w 12949"/>
                <a:gd name="T5" fmla="*/ 0 h 416"/>
                <a:gd name="T6" fmla="*/ 12948 w 12949"/>
                <a:gd name="T7" fmla="*/ 0 h 416"/>
                <a:gd name="T8" fmla="*/ 12948 w 12949"/>
                <a:gd name="T9" fmla="*/ 415 h 416"/>
              </a:gdLst>
              <a:ahLst/>
              <a:cxnLst>
                <a:cxn ang="0">
                  <a:pos x="T0" y="T1"/>
                </a:cxn>
                <a:cxn ang="0">
                  <a:pos x="T2" y="T3"/>
                </a:cxn>
                <a:cxn ang="0">
                  <a:pos x="T4" y="T5"/>
                </a:cxn>
                <a:cxn ang="0">
                  <a:pos x="T6" y="T7"/>
                </a:cxn>
                <a:cxn ang="0">
                  <a:pos x="T8" y="T9"/>
                </a:cxn>
              </a:cxnLst>
              <a:rect l="0" t="0" r="r" b="b"/>
              <a:pathLst>
                <a:path w="12949" h="416">
                  <a:moveTo>
                    <a:pt x="12948" y="415"/>
                  </a:moveTo>
                  <a:lnTo>
                    <a:pt x="0" y="415"/>
                  </a:lnTo>
                  <a:lnTo>
                    <a:pt x="0" y="0"/>
                  </a:lnTo>
                  <a:lnTo>
                    <a:pt x="12948" y="0"/>
                  </a:lnTo>
                  <a:lnTo>
                    <a:pt x="12948" y="415"/>
                  </a:lnTo>
                </a:path>
              </a:pathLst>
            </a:custGeom>
            <a:solidFill>
              <a:schemeClr val="accent3">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23" name="Freeform 9"/>
            <p:cNvSpPr>
              <a:spLocks noChangeArrowheads="1"/>
            </p:cNvSpPr>
            <p:nvPr/>
          </p:nvSpPr>
          <p:spPr bwMode="auto">
            <a:xfrm>
              <a:off x="2968625" y="1168400"/>
              <a:ext cx="1768475" cy="149225"/>
            </a:xfrm>
            <a:custGeom>
              <a:avLst/>
              <a:gdLst>
                <a:gd name="T0" fmla="*/ 4912 w 4913"/>
                <a:gd name="T1" fmla="*/ 415 h 416"/>
                <a:gd name="T2" fmla="*/ 0 w 4913"/>
                <a:gd name="T3" fmla="*/ 415 h 416"/>
                <a:gd name="T4" fmla="*/ 0 w 4913"/>
                <a:gd name="T5" fmla="*/ 0 h 416"/>
                <a:gd name="T6" fmla="*/ 4912 w 4913"/>
                <a:gd name="T7" fmla="*/ 0 h 416"/>
                <a:gd name="T8" fmla="*/ 4912 w 4913"/>
                <a:gd name="T9" fmla="*/ 415 h 416"/>
              </a:gdLst>
              <a:ahLst/>
              <a:cxnLst>
                <a:cxn ang="0">
                  <a:pos x="T0" y="T1"/>
                </a:cxn>
                <a:cxn ang="0">
                  <a:pos x="T2" y="T3"/>
                </a:cxn>
                <a:cxn ang="0">
                  <a:pos x="T4" y="T5"/>
                </a:cxn>
                <a:cxn ang="0">
                  <a:pos x="T6" y="T7"/>
                </a:cxn>
                <a:cxn ang="0">
                  <a:pos x="T8" y="T9"/>
                </a:cxn>
              </a:cxnLst>
              <a:rect l="0" t="0" r="r" b="b"/>
              <a:pathLst>
                <a:path w="4913" h="416">
                  <a:moveTo>
                    <a:pt x="4912" y="415"/>
                  </a:moveTo>
                  <a:lnTo>
                    <a:pt x="0" y="415"/>
                  </a:lnTo>
                  <a:lnTo>
                    <a:pt x="0" y="0"/>
                  </a:lnTo>
                  <a:lnTo>
                    <a:pt x="4912" y="0"/>
                  </a:lnTo>
                  <a:lnTo>
                    <a:pt x="4912" y="415"/>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24" name="Freeform 10"/>
            <p:cNvSpPr>
              <a:spLocks noChangeArrowheads="1"/>
            </p:cNvSpPr>
            <p:nvPr/>
          </p:nvSpPr>
          <p:spPr bwMode="auto">
            <a:xfrm>
              <a:off x="1522413" y="4510088"/>
              <a:ext cx="4660900" cy="141287"/>
            </a:xfrm>
            <a:custGeom>
              <a:avLst/>
              <a:gdLst>
                <a:gd name="T0" fmla="*/ 12948 w 12949"/>
                <a:gd name="T1" fmla="*/ 393 h 394"/>
                <a:gd name="T2" fmla="*/ 0 w 12949"/>
                <a:gd name="T3" fmla="*/ 393 h 394"/>
                <a:gd name="T4" fmla="*/ 0 w 12949"/>
                <a:gd name="T5" fmla="*/ 0 h 394"/>
                <a:gd name="T6" fmla="*/ 12948 w 12949"/>
                <a:gd name="T7" fmla="*/ 0 h 394"/>
                <a:gd name="T8" fmla="*/ 12948 w 12949"/>
                <a:gd name="T9" fmla="*/ 393 h 394"/>
              </a:gdLst>
              <a:ahLst/>
              <a:cxnLst>
                <a:cxn ang="0">
                  <a:pos x="T0" y="T1"/>
                </a:cxn>
                <a:cxn ang="0">
                  <a:pos x="T2" y="T3"/>
                </a:cxn>
                <a:cxn ang="0">
                  <a:pos x="T4" y="T5"/>
                </a:cxn>
                <a:cxn ang="0">
                  <a:pos x="T6" y="T7"/>
                </a:cxn>
                <a:cxn ang="0">
                  <a:pos x="T8" y="T9"/>
                </a:cxn>
              </a:cxnLst>
              <a:rect l="0" t="0" r="r" b="b"/>
              <a:pathLst>
                <a:path w="12949" h="394">
                  <a:moveTo>
                    <a:pt x="12948" y="393"/>
                  </a:moveTo>
                  <a:lnTo>
                    <a:pt x="0" y="393"/>
                  </a:lnTo>
                  <a:lnTo>
                    <a:pt x="0" y="0"/>
                  </a:lnTo>
                  <a:lnTo>
                    <a:pt x="12948" y="0"/>
                  </a:lnTo>
                  <a:lnTo>
                    <a:pt x="12948" y="393"/>
                  </a:lnTo>
                </a:path>
              </a:pathLst>
            </a:custGeom>
            <a:solidFill>
              <a:schemeClr val="accent3">
                <a:lumMod val="50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25" name="Freeform 11"/>
            <p:cNvSpPr>
              <a:spLocks noChangeArrowheads="1"/>
            </p:cNvSpPr>
            <p:nvPr/>
          </p:nvSpPr>
          <p:spPr bwMode="auto">
            <a:xfrm>
              <a:off x="3778250" y="800100"/>
              <a:ext cx="149225" cy="377825"/>
            </a:xfrm>
            <a:custGeom>
              <a:avLst/>
              <a:gdLst>
                <a:gd name="T0" fmla="*/ 414 w 415"/>
                <a:gd name="T1" fmla="*/ 1048 h 1049"/>
                <a:gd name="T2" fmla="*/ 414 w 415"/>
                <a:gd name="T3" fmla="*/ 0 h 1049"/>
                <a:gd name="T4" fmla="*/ 0 w 415"/>
                <a:gd name="T5" fmla="*/ 0 h 1049"/>
                <a:gd name="T6" fmla="*/ 0 w 415"/>
                <a:gd name="T7" fmla="*/ 1048 h 1049"/>
                <a:gd name="T8" fmla="*/ 414 w 415"/>
                <a:gd name="T9" fmla="*/ 1048 h 1049"/>
              </a:gdLst>
              <a:ahLst/>
              <a:cxnLst>
                <a:cxn ang="0">
                  <a:pos x="T0" y="T1"/>
                </a:cxn>
                <a:cxn ang="0">
                  <a:pos x="T2" y="T3"/>
                </a:cxn>
                <a:cxn ang="0">
                  <a:pos x="T4" y="T5"/>
                </a:cxn>
                <a:cxn ang="0">
                  <a:pos x="T6" y="T7"/>
                </a:cxn>
                <a:cxn ang="0">
                  <a:pos x="T8" y="T9"/>
                </a:cxn>
              </a:cxnLst>
              <a:rect l="0" t="0" r="r" b="b"/>
              <a:pathLst>
                <a:path w="415" h="1049">
                  <a:moveTo>
                    <a:pt x="414" y="1048"/>
                  </a:moveTo>
                  <a:lnTo>
                    <a:pt x="414" y="0"/>
                  </a:lnTo>
                  <a:lnTo>
                    <a:pt x="0" y="0"/>
                  </a:lnTo>
                  <a:lnTo>
                    <a:pt x="0" y="1048"/>
                  </a:lnTo>
                  <a:lnTo>
                    <a:pt x="414" y="1048"/>
                  </a:lnTo>
                </a:path>
              </a:pathLst>
            </a:custGeom>
            <a:solidFill>
              <a:schemeClr val="accent4">
                <a:lumMod val="75000"/>
              </a:schemeClr>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26" name="Freeform 12"/>
            <p:cNvSpPr>
              <a:spLocks noChangeArrowheads="1"/>
            </p:cNvSpPr>
            <p:nvPr/>
          </p:nvSpPr>
          <p:spPr bwMode="auto">
            <a:xfrm>
              <a:off x="2174875" y="1631950"/>
              <a:ext cx="3403600" cy="2617788"/>
            </a:xfrm>
            <a:custGeom>
              <a:avLst/>
              <a:gdLst>
                <a:gd name="T0" fmla="*/ 8449 w 9455"/>
                <a:gd name="T1" fmla="*/ 240 h 7273"/>
                <a:gd name="T2" fmla="*/ 6048 w 9455"/>
                <a:gd name="T3" fmla="*/ 0 h 7273"/>
                <a:gd name="T4" fmla="*/ 4301 w 9455"/>
                <a:gd name="T5" fmla="*/ 240 h 7273"/>
                <a:gd name="T6" fmla="*/ 1877 w 9455"/>
                <a:gd name="T7" fmla="*/ 0 h 7273"/>
                <a:gd name="T8" fmla="*/ 130 w 9455"/>
                <a:gd name="T9" fmla="*/ 240 h 7273"/>
                <a:gd name="T10" fmla="*/ 0 w 9455"/>
                <a:gd name="T11" fmla="*/ 1987 h 7273"/>
                <a:gd name="T12" fmla="*/ 130 w 9455"/>
                <a:gd name="T13" fmla="*/ 4433 h 7273"/>
                <a:gd name="T14" fmla="*/ 0 w 9455"/>
                <a:gd name="T15" fmla="*/ 6179 h 7273"/>
                <a:gd name="T16" fmla="*/ 960 w 9455"/>
                <a:gd name="T17" fmla="*/ 7272 h 7273"/>
                <a:gd name="T18" fmla="*/ 2707 w 9455"/>
                <a:gd name="T19" fmla="*/ 7010 h 7273"/>
                <a:gd name="T20" fmla="*/ 5130 w 9455"/>
                <a:gd name="T21" fmla="*/ 7272 h 7273"/>
                <a:gd name="T22" fmla="*/ 6877 w 9455"/>
                <a:gd name="T23" fmla="*/ 7010 h 7273"/>
                <a:gd name="T24" fmla="*/ 9279 w 9455"/>
                <a:gd name="T25" fmla="*/ 7272 h 7273"/>
                <a:gd name="T26" fmla="*/ 9345 w 9455"/>
                <a:gd name="T27" fmla="*/ 5328 h 7273"/>
                <a:gd name="T28" fmla="*/ 9454 w 9455"/>
                <a:gd name="T29" fmla="*/ 3581 h 7273"/>
                <a:gd name="T30" fmla="*/ 9345 w 9455"/>
                <a:gd name="T31" fmla="*/ 1158 h 7273"/>
                <a:gd name="T32" fmla="*/ 8449 w 9455"/>
                <a:gd name="T33" fmla="*/ 328 h 7273"/>
                <a:gd name="T34" fmla="*/ 5196 w 9455"/>
                <a:gd name="T35" fmla="*/ 2839 h 7273"/>
                <a:gd name="T36" fmla="*/ 3449 w 9455"/>
                <a:gd name="T37" fmla="*/ 3581 h 7273"/>
                <a:gd name="T38" fmla="*/ 3536 w 9455"/>
                <a:gd name="T39" fmla="*/ 3668 h 7273"/>
                <a:gd name="T40" fmla="*/ 5196 w 9455"/>
                <a:gd name="T41" fmla="*/ 3668 h 7273"/>
                <a:gd name="T42" fmla="*/ 6048 w 9455"/>
                <a:gd name="T43" fmla="*/ 3581 h 7273"/>
                <a:gd name="T44" fmla="*/ 5960 w 9455"/>
                <a:gd name="T45" fmla="*/ 2752 h 7273"/>
                <a:gd name="T46" fmla="*/ 4301 w 9455"/>
                <a:gd name="T47" fmla="*/ 2752 h 7273"/>
                <a:gd name="T48" fmla="*/ 2620 w 9455"/>
                <a:gd name="T49" fmla="*/ 2752 h 7273"/>
                <a:gd name="T50" fmla="*/ 2620 w 9455"/>
                <a:gd name="T51" fmla="*/ 3668 h 7273"/>
                <a:gd name="T52" fmla="*/ 2707 w 9455"/>
                <a:gd name="T53" fmla="*/ 4498 h 7273"/>
                <a:gd name="T54" fmla="*/ 4366 w 9455"/>
                <a:gd name="T55" fmla="*/ 4498 h 7273"/>
                <a:gd name="T56" fmla="*/ 6048 w 9455"/>
                <a:gd name="T57" fmla="*/ 4498 h 7273"/>
                <a:gd name="T58" fmla="*/ 6877 w 9455"/>
                <a:gd name="T59" fmla="*/ 4433 h 7273"/>
                <a:gd name="T60" fmla="*/ 6877 w 9455"/>
                <a:gd name="T61" fmla="*/ 2752 h 7273"/>
                <a:gd name="T62" fmla="*/ 6790 w 9455"/>
                <a:gd name="T63" fmla="*/ 1921 h 7273"/>
                <a:gd name="T64" fmla="*/ 5130 w 9455"/>
                <a:gd name="T65" fmla="*/ 1921 h 7273"/>
                <a:gd name="T66" fmla="*/ 3449 w 9455"/>
                <a:gd name="T67" fmla="*/ 1921 h 7273"/>
                <a:gd name="T68" fmla="*/ 1790 w 9455"/>
                <a:gd name="T69" fmla="*/ 1921 h 7273"/>
                <a:gd name="T70" fmla="*/ 1790 w 9455"/>
                <a:gd name="T71" fmla="*/ 2839 h 7273"/>
                <a:gd name="T72" fmla="*/ 1790 w 9455"/>
                <a:gd name="T73" fmla="*/ 4498 h 7273"/>
                <a:gd name="T74" fmla="*/ 1877 w 9455"/>
                <a:gd name="T75" fmla="*/ 5328 h 7273"/>
                <a:gd name="T76" fmla="*/ 3536 w 9455"/>
                <a:gd name="T77" fmla="*/ 5328 h 7273"/>
                <a:gd name="T78" fmla="*/ 5196 w 9455"/>
                <a:gd name="T79" fmla="*/ 5328 h 7273"/>
                <a:gd name="T80" fmla="*/ 6877 w 9455"/>
                <a:gd name="T81" fmla="*/ 5328 h 7273"/>
                <a:gd name="T82" fmla="*/ 7685 w 9455"/>
                <a:gd name="T83" fmla="*/ 5263 h 7273"/>
                <a:gd name="T84" fmla="*/ 7685 w 9455"/>
                <a:gd name="T85" fmla="*/ 3581 h 7273"/>
                <a:gd name="T86" fmla="*/ 7685 w 9455"/>
                <a:gd name="T87" fmla="*/ 1921 h 7273"/>
                <a:gd name="T88" fmla="*/ 6790 w 9455"/>
                <a:gd name="T89" fmla="*/ 328 h 7273"/>
                <a:gd name="T90" fmla="*/ 5130 w 9455"/>
                <a:gd name="T91" fmla="*/ 328 h 7273"/>
                <a:gd name="T92" fmla="*/ 3449 w 9455"/>
                <a:gd name="T93" fmla="*/ 328 h 7273"/>
                <a:gd name="T94" fmla="*/ 1790 w 9455"/>
                <a:gd name="T95" fmla="*/ 328 h 7273"/>
                <a:gd name="T96" fmla="*/ 196 w 9455"/>
                <a:gd name="T97" fmla="*/ 1158 h 7273"/>
                <a:gd name="T98" fmla="*/ 196 w 9455"/>
                <a:gd name="T99" fmla="*/ 2839 h 7273"/>
                <a:gd name="T100" fmla="*/ 196 w 9455"/>
                <a:gd name="T101" fmla="*/ 4498 h 7273"/>
                <a:gd name="T102" fmla="*/ 196 w 9455"/>
                <a:gd name="T103" fmla="*/ 6922 h 7273"/>
                <a:gd name="T104" fmla="*/ 1877 w 9455"/>
                <a:gd name="T105" fmla="*/ 6922 h 7273"/>
                <a:gd name="T106" fmla="*/ 3536 w 9455"/>
                <a:gd name="T107" fmla="*/ 6922 h 7273"/>
                <a:gd name="T108" fmla="*/ 5196 w 9455"/>
                <a:gd name="T109" fmla="*/ 6922 h 7273"/>
                <a:gd name="T110" fmla="*/ 6877 w 9455"/>
                <a:gd name="T111" fmla="*/ 6922 h 7273"/>
                <a:gd name="T112" fmla="*/ 9279 w 9455"/>
                <a:gd name="T113" fmla="*/ 6922 h 7273"/>
                <a:gd name="T114" fmla="*/ 9279 w 9455"/>
                <a:gd name="T115" fmla="*/ 5263 h 7273"/>
                <a:gd name="T116" fmla="*/ 9279 w 9455"/>
                <a:gd name="T117" fmla="*/ 3581 h 7273"/>
                <a:gd name="T118" fmla="*/ 9279 w 9455"/>
                <a:gd name="T119" fmla="*/ 1921 h 7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455" h="7273">
                  <a:moveTo>
                    <a:pt x="9454" y="328"/>
                  </a:moveTo>
                  <a:lnTo>
                    <a:pt x="9454" y="240"/>
                  </a:lnTo>
                  <a:lnTo>
                    <a:pt x="9345" y="240"/>
                  </a:lnTo>
                  <a:lnTo>
                    <a:pt x="9345" y="0"/>
                  </a:lnTo>
                  <a:lnTo>
                    <a:pt x="9279" y="0"/>
                  </a:lnTo>
                  <a:lnTo>
                    <a:pt x="9279" y="240"/>
                  </a:lnTo>
                  <a:lnTo>
                    <a:pt x="8515" y="240"/>
                  </a:lnTo>
                  <a:lnTo>
                    <a:pt x="8515" y="0"/>
                  </a:lnTo>
                  <a:lnTo>
                    <a:pt x="8449" y="0"/>
                  </a:lnTo>
                  <a:lnTo>
                    <a:pt x="8449" y="240"/>
                  </a:lnTo>
                  <a:lnTo>
                    <a:pt x="7685" y="240"/>
                  </a:lnTo>
                  <a:lnTo>
                    <a:pt x="7685" y="0"/>
                  </a:lnTo>
                  <a:lnTo>
                    <a:pt x="7598" y="0"/>
                  </a:lnTo>
                  <a:lnTo>
                    <a:pt x="7598" y="240"/>
                  </a:lnTo>
                  <a:lnTo>
                    <a:pt x="6877" y="240"/>
                  </a:lnTo>
                  <a:lnTo>
                    <a:pt x="6877" y="0"/>
                  </a:lnTo>
                  <a:lnTo>
                    <a:pt x="6790" y="0"/>
                  </a:lnTo>
                  <a:lnTo>
                    <a:pt x="6790" y="240"/>
                  </a:lnTo>
                  <a:lnTo>
                    <a:pt x="6048" y="240"/>
                  </a:lnTo>
                  <a:lnTo>
                    <a:pt x="6048" y="0"/>
                  </a:lnTo>
                  <a:lnTo>
                    <a:pt x="5960" y="0"/>
                  </a:lnTo>
                  <a:lnTo>
                    <a:pt x="5960" y="240"/>
                  </a:lnTo>
                  <a:lnTo>
                    <a:pt x="5196" y="240"/>
                  </a:lnTo>
                  <a:lnTo>
                    <a:pt x="5196" y="0"/>
                  </a:lnTo>
                  <a:lnTo>
                    <a:pt x="5130" y="0"/>
                  </a:lnTo>
                  <a:lnTo>
                    <a:pt x="5130" y="240"/>
                  </a:lnTo>
                  <a:lnTo>
                    <a:pt x="4366" y="240"/>
                  </a:lnTo>
                  <a:lnTo>
                    <a:pt x="4366" y="0"/>
                  </a:lnTo>
                  <a:lnTo>
                    <a:pt x="4301" y="0"/>
                  </a:lnTo>
                  <a:lnTo>
                    <a:pt x="4301" y="240"/>
                  </a:lnTo>
                  <a:lnTo>
                    <a:pt x="3536" y="240"/>
                  </a:lnTo>
                  <a:lnTo>
                    <a:pt x="3536" y="0"/>
                  </a:lnTo>
                  <a:lnTo>
                    <a:pt x="3449" y="0"/>
                  </a:lnTo>
                  <a:lnTo>
                    <a:pt x="3449" y="240"/>
                  </a:lnTo>
                  <a:lnTo>
                    <a:pt x="2707" y="240"/>
                  </a:lnTo>
                  <a:lnTo>
                    <a:pt x="2707" y="0"/>
                  </a:lnTo>
                  <a:lnTo>
                    <a:pt x="2620" y="0"/>
                  </a:lnTo>
                  <a:lnTo>
                    <a:pt x="2620" y="240"/>
                  </a:lnTo>
                  <a:lnTo>
                    <a:pt x="1877" y="240"/>
                  </a:lnTo>
                  <a:lnTo>
                    <a:pt x="1877" y="0"/>
                  </a:lnTo>
                  <a:lnTo>
                    <a:pt x="1790" y="0"/>
                  </a:lnTo>
                  <a:lnTo>
                    <a:pt x="1790" y="240"/>
                  </a:lnTo>
                  <a:lnTo>
                    <a:pt x="1025" y="240"/>
                  </a:lnTo>
                  <a:lnTo>
                    <a:pt x="1025" y="0"/>
                  </a:lnTo>
                  <a:lnTo>
                    <a:pt x="960" y="0"/>
                  </a:lnTo>
                  <a:lnTo>
                    <a:pt x="960" y="240"/>
                  </a:lnTo>
                  <a:lnTo>
                    <a:pt x="196" y="240"/>
                  </a:lnTo>
                  <a:lnTo>
                    <a:pt x="196" y="0"/>
                  </a:lnTo>
                  <a:lnTo>
                    <a:pt x="130" y="0"/>
                  </a:lnTo>
                  <a:lnTo>
                    <a:pt x="130" y="240"/>
                  </a:lnTo>
                  <a:lnTo>
                    <a:pt x="0" y="240"/>
                  </a:lnTo>
                  <a:lnTo>
                    <a:pt x="0" y="328"/>
                  </a:lnTo>
                  <a:lnTo>
                    <a:pt x="130" y="328"/>
                  </a:lnTo>
                  <a:lnTo>
                    <a:pt x="130" y="1092"/>
                  </a:lnTo>
                  <a:lnTo>
                    <a:pt x="0" y="1092"/>
                  </a:lnTo>
                  <a:lnTo>
                    <a:pt x="0" y="1158"/>
                  </a:lnTo>
                  <a:lnTo>
                    <a:pt x="130" y="1158"/>
                  </a:lnTo>
                  <a:lnTo>
                    <a:pt x="130" y="1921"/>
                  </a:lnTo>
                  <a:lnTo>
                    <a:pt x="0" y="1921"/>
                  </a:lnTo>
                  <a:lnTo>
                    <a:pt x="0" y="1987"/>
                  </a:lnTo>
                  <a:lnTo>
                    <a:pt x="130" y="1987"/>
                  </a:lnTo>
                  <a:lnTo>
                    <a:pt x="130" y="2752"/>
                  </a:lnTo>
                  <a:lnTo>
                    <a:pt x="0" y="2752"/>
                  </a:lnTo>
                  <a:lnTo>
                    <a:pt x="0" y="2839"/>
                  </a:lnTo>
                  <a:lnTo>
                    <a:pt x="130" y="2839"/>
                  </a:lnTo>
                  <a:lnTo>
                    <a:pt x="130" y="3581"/>
                  </a:lnTo>
                  <a:lnTo>
                    <a:pt x="0" y="3581"/>
                  </a:lnTo>
                  <a:lnTo>
                    <a:pt x="0" y="3668"/>
                  </a:lnTo>
                  <a:lnTo>
                    <a:pt x="130" y="3668"/>
                  </a:lnTo>
                  <a:lnTo>
                    <a:pt x="130" y="4433"/>
                  </a:lnTo>
                  <a:lnTo>
                    <a:pt x="0" y="4433"/>
                  </a:lnTo>
                  <a:lnTo>
                    <a:pt x="0" y="4498"/>
                  </a:lnTo>
                  <a:lnTo>
                    <a:pt x="130" y="4498"/>
                  </a:lnTo>
                  <a:lnTo>
                    <a:pt x="130" y="5263"/>
                  </a:lnTo>
                  <a:lnTo>
                    <a:pt x="0" y="5263"/>
                  </a:lnTo>
                  <a:lnTo>
                    <a:pt x="0" y="5328"/>
                  </a:lnTo>
                  <a:lnTo>
                    <a:pt x="130" y="5328"/>
                  </a:lnTo>
                  <a:lnTo>
                    <a:pt x="130" y="6092"/>
                  </a:lnTo>
                  <a:lnTo>
                    <a:pt x="0" y="6092"/>
                  </a:lnTo>
                  <a:lnTo>
                    <a:pt x="0" y="6179"/>
                  </a:lnTo>
                  <a:lnTo>
                    <a:pt x="130" y="6179"/>
                  </a:lnTo>
                  <a:lnTo>
                    <a:pt x="130" y="6922"/>
                  </a:lnTo>
                  <a:lnTo>
                    <a:pt x="0" y="6922"/>
                  </a:lnTo>
                  <a:lnTo>
                    <a:pt x="0" y="7010"/>
                  </a:lnTo>
                  <a:lnTo>
                    <a:pt x="130" y="7010"/>
                  </a:lnTo>
                  <a:lnTo>
                    <a:pt x="130" y="7272"/>
                  </a:lnTo>
                  <a:lnTo>
                    <a:pt x="196" y="7272"/>
                  </a:lnTo>
                  <a:lnTo>
                    <a:pt x="196" y="7010"/>
                  </a:lnTo>
                  <a:lnTo>
                    <a:pt x="960" y="7010"/>
                  </a:lnTo>
                  <a:lnTo>
                    <a:pt x="960" y="7272"/>
                  </a:lnTo>
                  <a:lnTo>
                    <a:pt x="1025" y="7272"/>
                  </a:lnTo>
                  <a:lnTo>
                    <a:pt x="1025" y="7010"/>
                  </a:lnTo>
                  <a:lnTo>
                    <a:pt x="1790" y="7010"/>
                  </a:lnTo>
                  <a:lnTo>
                    <a:pt x="1790" y="7272"/>
                  </a:lnTo>
                  <a:lnTo>
                    <a:pt x="1877" y="7272"/>
                  </a:lnTo>
                  <a:lnTo>
                    <a:pt x="1877" y="7010"/>
                  </a:lnTo>
                  <a:lnTo>
                    <a:pt x="2620" y="7010"/>
                  </a:lnTo>
                  <a:lnTo>
                    <a:pt x="2620" y="7272"/>
                  </a:lnTo>
                  <a:lnTo>
                    <a:pt x="2707" y="7272"/>
                  </a:lnTo>
                  <a:lnTo>
                    <a:pt x="2707" y="7010"/>
                  </a:lnTo>
                  <a:lnTo>
                    <a:pt x="3449" y="7010"/>
                  </a:lnTo>
                  <a:lnTo>
                    <a:pt x="3449" y="7272"/>
                  </a:lnTo>
                  <a:lnTo>
                    <a:pt x="3536" y="7272"/>
                  </a:lnTo>
                  <a:lnTo>
                    <a:pt x="3536" y="7010"/>
                  </a:lnTo>
                  <a:lnTo>
                    <a:pt x="4301" y="7010"/>
                  </a:lnTo>
                  <a:lnTo>
                    <a:pt x="4301" y="7272"/>
                  </a:lnTo>
                  <a:lnTo>
                    <a:pt x="4366" y="7272"/>
                  </a:lnTo>
                  <a:lnTo>
                    <a:pt x="4366" y="7010"/>
                  </a:lnTo>
                  <a:lnTo>
                    <a:pt x="5130" y="7010"/>
                  </a:lnTo>
                  <a:lnTo>
                    <a:pt x="5130" y="7272"/>
                  </a:lnTo>
                  <a:lnTo>
                    <a:pt x="5196" y="7272"/>
                  </a:lnTo>
                  <a:lnTo>
                    <a:pt x="5196" y="7010"/>
                  </a:lnTo>
                  <a:lnTo>
                    <a:pt x="5960" y="7010"/>
                  </a:lnTo>
                  <a:lnTo>
                    <a:pt x="5960" y="7272"/>
                  </a:lnTo>
                  <a:lnTo>
                    <a:pt x="6048" y="7272"/>
                  </a:lnTo>
                  <a:lnTo>
                    <a:pt x="6048" y="7010"/>
                  </a:lnTo>
                  <a:lnTo>
                    <a:pt x="6790" y="7010"/>
                  </a:lnTo>
                  <a:lnTo>
                    <a:pt x="6790" y="7272"/>
                  </a:lnTo>
                  <a:lnTo>
                    <a:pt x="6877" y="7272"/>
                  </a:lnTo>
                  <a:lnTo>
                    <a:pt x="6877" y="7010"/>
                  </a:lnTo>
                  <a:lnTo>
                    <a:pt x="7598" y="7010"/>
                  </a:lnTo>
                  <a:lnTo>
                    <a:pt x="7598" y="7272"/>
                  </a:lnTo>
                  <a:lnTo>
                    <a:pt x="7685" y="7272"/>
                  </a:lnTo>
                  <a:lnTo>
                    <a:pt x="7685" y="7010"/>
                  </a:lnTo>
                  <a:lnTo>
                    <a:pt x="8449" y="7010"/>
                  </a:lnTo>
                  <a:lnTo>
                    <a:pt x="8449" y="7272"/>
                  </a:lnTo>
                  <a:lnTo>
                    <a:pt x="8515" y="7272"/>
                  </a:lnTo>
                  <a:lnTo>
                    <a:pt x="8515" y="7010"/>
                  </a:lnTo>
                  <a:lnTo>
                    <a:pt x="9279" y="7010"/>
                  </a:lnTo>
                  <a:lnTo>
                    <a:pt x="9279" y="7272"/>
                  </a:lnTo>
                  <a:lnTo>
                    <a:pt x="9345" y="7272"/>
                  </a:lnTo>
                  <a:lnTo>
                    <a:pt x="9345" y="7010"/>
                  </a:lnTo>
                  <a:lnTo>
                    <a:pt x="9454" y="7010"/>
                  </a:lnTo>
                  <a:lnTo>
                    <a:pt x="9454" y="6922"/>
                  </a:lnTo>
                  <a:lnTo>
                    <a:pt x="9345" y="6922"/>
                  </a:lnTo>
                  <a:lnTo>
                    <a:pt x="9345" y="6179"/>
                  </a:lnTo>
                  <a:lnTo>
                    <a:pt x="9454" y="6179"/>
                  </a:lnTo>
                  <a:lnTo>
                    <a:pt x="9454" y="6092"/>
                  </a:lnTo>
                  <a:lnTo>
                    <a:pt x="9345" y="6092"/>
                  </a:lnTo>
                  <a:lnTo>
                    <a:pt x="9345" y="5328"/>
                  </a:lnTo>
                  <a:lnTo>
                    <a:pt x="9454" y="5328"/>
                  </a:lnTo>
                  <a:lnTo>
                    <a:pt x="9454" y="5263"/>
                  </a:lnTo>
                  <a:lnTo>
                    <a:pt x="9345" y="5263"/>
                  </a:lnTo>
                  <a:lnTo>
                    <a:pt x="9345" y="4498"/>
                  </a:lnTo>
                  <a:lnTo>
                    <a:pt x="9454" y="4498"/>
                  </a:lnTo>
                  <a:lnTo>
                    <a:pt x="9454" y="4433"/>
                  </a:lnTo>
                  <a:lnTo>
                    <a:pt x="9345" y="4433"/>
                  </a:lnTo>
                  <a:lnTo>
                    <a:pt x="9345" y="3668"/>
                  </a:lnTo>
                  <a:lnTo>
                    <a:pt x="9454" y="3668"/>
                  </a:lnTo>
                  <a:lnTo>
                    <a:pt x="9454" y="3581"/>
                  </a:lnTo>
                  <a:lnTo>
                    <a:pt x="9345" y="3581"/>
                  </a:lnTo>
                  <a:lnTo>
                    <a:pt x="9345" y="2839"/>
                  </a:lnTo>
                  <a:lnTo>
                    <a:pt x="9454" y="2839"/>
                  </a:lnTo>
                  <a:lnTo>
                    <a:pt x="9454" y="2752"/>
                  </a:lnTo>
                  <a:lnTo>
                    <a:pt x="9345" y="2752"/>
                  </a:lnTo>
                  <a:lnTo>
                    <a:pt x="9345" y="1987"/>
                  </a:lnTo>
                  <a:lnTo>
                    <a:pt x="9454" y="1987"/>
                  </a:lnTo>
                  <a:lnTo>
                    <a:pt x="9454" y="1921"/>
                  </a:lnTo>
                  <a:lnTo>
                    <a:pt x="9345" y="1921"/>
                  </a:lnTo>
                  <a:lnTo>
                    <a:pt x="9345" y="1158"/>
                  </a:lnTo>
                  <a:lnTo>
                    <a:pt x="9454" y="1158"/>
                  </a:lnTo>
                  <a:lnTo>
                    <a:pt x="9454" y="1092"/>
                  </a:lnTo>
                  <a:lnTo>
                    <a:pt x="9345" y="1092"/>
                  </a:lnTo>
                  <a:lnTo>
                    <a:pt x="9345" y="328"/>
                  </a:lnTo>
                  <a:lnTo>
                    <a:pt x="9454" y="328"/>
                  </a:lnTo>
                  <a:close/>
                  <a:moveTo>
                    <a:pt x="8449" y="328"/>
                  </a:moveTo>
                  <a:lnTo>
                    <a:pt x="8449" y="1092"/>
                  </a:lnTo>
                  <a:lnTo>
                    <a:pt x="7685" y="1092"/>
                  </a:lnTo>
                  <a:lnTo>
                    <a:pt x="7685" y="328"/>
                  </a:lnTo>
                  <a:lnTo>
                    <a:pt x="8449" y="328"/>
                  </a:lnTo>
                  <a:close/>
                  <a:moveTo>
                    <a:pt x="5130" y="3581"/>
                  </a:moveTo>
                  <a:lnTo>
                    <a:pt x="4366" y="3581"/>
                  </a:lnTo>
                  <a:lnTo>
                    <a:pt x="4366" y="2839"/>
                  </a:lnTo>
                  <a:lnTo>
                    <a:pt x="5130" y="2839"/>
                  </a:lnTo>
                  <a:lnTo>
                    <a:pt x="5130" y="3581"/>
                  </a:lnTo>
                  <a:close/>
                  <a:moveTo>
                    <a:pt x="5196" y="2839"/>
                  </a:moveTo>
                  <a:lnTo>
                    <a:pt x="5960" y="2839"/>
                  </a:lnTo>
                  <a:lnTo>
                    <a:pt x="5960" y="3581"/>
                  </a:lnTo>
                  <a:lnTo>
                    <a:pt x="5196" y="3581"/>
                  </a:lnTo>
                  <a:lnTo>
                    <a:pt x="5196" y="2839"/>
                  </a:lnTo>
                  <a:close/>
                  <a:moveTo>
                    <a:pt x="4301" y="3581"/>
                  </a:moveTo>
                  <a:lnTo>
                    <a:pt x="3536" y="3581"/>
                  </a:lnTo>
                  <a:lnTo>
                    <a:pt x="3536" y="2839"/>
                  </a:lnTo>
                  <a:lnTo>
                    <a:pt x="4301" y="2839"/>
                  </a:lnTo>
                  <a:lnTo>
                    <a:pt x="4301" y="3581"/>
                  </a:lnTo>
                  <a:close/>
                  <a:moveTo>
                    <a:pt x="3449" y="3581"/>
                  </a:moveTo>
                  <a:lnTo>
                    <a:pt x="2707" y="3581"/>
                  </a:lnTo>
                  <a:lnTo>
                    <a:pt x="2707" y="2839"/>
                  </a:lnTo>
                  <a:lnTo>
                    <a:pt x="3449" y="2839"/>
                  </a:lnTo>
                  <a:lnTo>
                    <a:pt x="3449" y="3581"/>
                  </a:lnTo>
                  <a:close/>
                  <a:moveTo>
                    <a:pt x="3449" y="3668"/>
                  </a:moveTo>
                  <a:lnTo>
                    <a:pt x="3449" y="4433"/>
                  </a:lnTo>
                  <a:lnTo>
                    <a:pt x="2707" y="4433"/>
                  </a:lnTo>
                  <a:lnTo>
                    <a:pt x="2707" y="3668"/>
                  </a:lnTo>
                  <a:lnTo>
                    <a:pt x="3449" y="3668"/>
                  </a:lnTo>
                  <a:close/>
                  <a:moveTo>
                    <a:pt x="3536" y="3668"/>
                  </a:moveTo>
                  <a:lnTo>
                    <a:pt x="4301" y="3668"/>
                  </a:lnTo>
                  <a:lnTo>
                    <a:pt x="4301" y="4433"/>
                  </a:lnTo>
                  <a:lnTo>
                    <a:pt x="3536" y="4433"/>
                  </a:lnTo>
                  <a:lnTo>
                    <a:pt x="3536" y="3668"/>
                  </a:lnTo>
                  <a:close/>
                  <a:moveTo>
                    <a:pt x="4366" y="3668"/>
                  </a:moveTo>
                  <a:lnTo>
                    <a:pt x="5130" y="3668"/>
                  </a:lnTo>
                  <a:lnTo>
                    <a:pt x="5130" y="4433"/>
                  </a:lnTo>
                  <a:lnTo>
                    <a:pt x="4366" y="4433"/>
                  </a:lnTo>
                  <a:lnTo>
                    <a:pt x="4366" y="3668"/>
                  </a:lnTo>
                  <a:close/>
                  <a:moveTo>
                    <a:pt x="5196" y="3668"/>
                  </a:moveTo>
                  <a:lnTo>
                    <a:pt x="5960" y="3668"/>
                  </a:lnTo>
                  <a:lnTo>
                    <a:pt x="5960" y="4433"/>
                  </a:lnTo>
                  <a:lnTo>
                    <a:pt x="5196" y="4433"/>
                  </a:lnTo>
                  <a:lnTo>
                    <a:pt x="5196" y="3668"/>
                  </a:lnTo>
                  <a:close/>
                  <a:moveTo>
                    <a:pt x="6048" y="3668"/>
                  </a:moveTo>
                  <a:lnTo>
                    <a:pt x="6790" y="3668"/>
                  </a:lnTo>
                  <a:lnTo>
                    <a:pt x="6790" y="4433"/>
                  </a:lnTo>
                  <a:lnTo>
                    <a:pt x="6048" y="4433"/>
                  </a:lnTo>
                  <a:lnTo>
                    <a:pt x="6048" y="3668"/>
                  </a:lnTo>
                  <a:close/>
                  <a:moveTo>
                    <a:pt x="6048" y="3581"/>
                  </a:moveTo>
                  <a:lnTo>
                    <a:pt x="6048" y="2839"/>
                  </a:lnTo>
                  <a:lnTo>
                    <a:pt x="6790" y="2839"/>
                  </a:lnTo>
                  <a:lnTo>
                    <a:pt x="6790" y="3581"/>
                  </a:lnTo>
                  <a:lnTo>
                    <a:pt x="6048" y="3581"/>
                  </a:lnTo>
                  <a:close/>
                  <a:moveTo>
                    <a:pt x="6048" y="2752"/>
                  </a:moveTo>
                  <a:lnTo>
                    <a:pt x="6048" y="1987"/>
                  </a:lnTo>
                  <a:lnTo>
                    <a:pt x="6790" y="1987"/>
                  </a:lnTo>
                  <a:lnTo>
                    <a:pt x="6790" y="2752"/>
                  </a:lnTo>
                  <a:lnTo>
                    <a:pt x="6048" y="2752"/>
                  </a:lnTo>
                  <a:close/>
                  <a:moveTo>
                    <a:pt x="5960" y="2752"/>
                  </a:moveTo>
                  <a:lnTo>
                    <a:pt x="5196" y="2752"/>
                  </a:lnTo>
                  <a:lnTo>
                    <a:pt x="5196" y="1987"/>
                  </a:lnTo>
                  <a:lnTo>
                    <a:pt x="5960" y="1987"/>
                  </a:lnTo>
                  <a:lnTo>
                    <a:pt x="5960" y="2752"/>
                  </a:lnTo>
                  <a:close/>
                  <a:moveTo>
                    <a:pt x="5130" y="2752"/>
                  </a:moveTo>
                  <a:lnTo>
                    <a:pt x="4366" y="2752"/>
                  </a:lnTo>
                  <a:lnTo>
                    <a:pt x="4366" y="1987"/>
                  </a:lnTo>
                  <a:lnTo>
                    <a:pt x="5130" y="1987"/>
                  </a:lnTo>
                  <a:lnTo>
                    <a:pt x="5130" y="2752"/>
                  </a:lnTo>
                  <a:close/>
                  <a:moveTo>
                    <a:pt x="4301" y="2752"/>
                  </a:moveTo>
                  <a:lnTo>
                    <a:pt x="3536" y="2752"/>
                  </a:lnTo>
                  <a:lnTo>
                    <a:pt x="3536" y="1987"/>
                  </a:lnTo>
                  <a:lnTo>
                    <a:pt x="4301" y="1987"/>
                  </a:lnTo>
                  <a:lnTo>
                    <a:pt x="4301" y="2752"/>
                  </a:lnTo>
                  <a:close/>
                  <a:moveTo>
                    <a:pt x="3449" y="2752"/>
                  </a:moveTo>
                  <a:lnTo>
                    <a:pt x="2707" y="2752"/>
                  </a:lnTo>
                  <a:lnTo>
                    <a:pt x="2707" y="1987"/>
                  </a:lnTo>
                  <a:lnTo>
                    <a:pt x="3449" y="1987"/>
                  </a:lnTo>
                  <a:lnTo>
                    <a:pt x="3449" y="2752"/>
                  </a:lnTo>
                  <a:close/>
                  <a:moveTo>
                    <a:pt x="2620" y="2752"/>
                  </a:moveTo>
                  <a:lnTo>
                    <a:pt x="1877" y="2752"/>
                  </a:lnTo>
                  <a:lnTo>
                    <a:pt x="1877" y="1987"/>
                  </a:lnTo>
                  <a:lnTo>
                    <a:pt x="2620" y="1987"/>
                  </a:lnTo>
                  <a:lnTo>
                    <a:pt x="2620" y="2752"/>
                  </a:lnTo>
                  <a:close/>
                  <a:moveTo>
                    <a:pt x="2620" y="2839"/>
                  </a:moveTo>
                  <a:lnTo>
                    <a:pt x="2620" y="3581"/>
                  </a:lnTo>
                  <a:lnTo>
                    <a:pt x="1877" y="3581"/>
                  </a:lnTo>
                  <a:lnTo>
                    <a:pt x="1877" y="2839"/>
                  </a:lnTo>
                  <a:lnTo>
                    <a:pt x="2620" y="2839"/>
                  </a:lnTo>
                  <a:close/>
                  <a:moveTo>
                    <a:pt x="2620" y="3668"/>
                  </a:moveTo>
                  <a:lnTo>
                    <a:pt x="2620" y="4433"/>
                  </a:lnTo>
                  <a:lnTo>
                    <a:pt x="1877" y="4433"/>
                  </a:lnTo>
                  <a:lnTo>
                    <a:pt x="1877" y="3668"/>
                  </a:lnTo>
                  <a:lnTo>
                    <a:pt x="2620" y="3668"/>
                  </a:lnTo>
                  <a:close/>
                  <a:moveTo>
                    <a:pt x="2620" y="4498"/>
                  </a:moveTo>
                  <a:lnTo>
                    <a:pt x="2620" y="5263"/>
                  </a:lnTo>
                  <a:lnTo>
                    <a:pt x="1877" y="5263"/>
                  </a:lnTo>
                  <a:lnTo>
                    <a:pt x="1877" y="4498"/>
                  </a:lnTo>
                  <a:lnTo>
                    <a:pt x="2620" y="4498"/>
                  </a:lnTo>
                  <a:close/>
                  <a:moveTo>
                    <a:pt x="2707" y="4498"/>
                  </a:moveTo>
                  <a:lnTo>
                    <a:pt x="3449" y="4498"/>
                  </a:lnTo>
                  <a:lnTo>
                    <a:pt x="3449" y="5263"/>
                  </a:lnTo>
                  <a:lnTo>
                    <a:pt x="2707" y="5263"/>
                  </a:lnTo>
                  <a:lnTo>
                    <a:pt x="2707" y="4498"/>
                  </a:lnTo>
                  <a:close/>
                  <a:moveTo>
                    <a:pt x="3536" y="4498"/>
                  </a:moveTo>
                  <a:lnTo>
                    <a:pt x="4301" y="4498"/>
                  </a:lnTo>
                  <a:lnTo>
                    <a:pt x="4301" y="5263"/>
                  </a:lnTo>
                  <a:lnTo>
                    <a:pt x="3536" y="5263"/>
                  </a:lnTo>
                  <a:lnTo>
                    <a:pt x="3536" y="4498"/>
                  </a:lnTo>
                  <a:close/>
                  <a:moveTo>
                    <a:pt x="4366" y="4498"/>
                  </a:moveTo>
                  <a:lnTo>
                    <a:pt x="5130" y="4498"/>
                  </a:lnTo>
                  <a:lnTo>
                    <a:pt x="5130" y="5263"/>
                  </a:lnTo>
                  <a:lnTo>
                    <a:pt x="4366" y="5263"/>
                  </a:lnTo>
                  <a:lnTo>
                    <a:pt x="4366" y="4498"/>
                  </a:lnTo>
                  <a:close/>
                  <a:moveTo>
                    <a:pt x="5196" y="4498"/>
                  </a:moveTo>
                  <a:lnTo>
                    <a:pt x="5960" y="4498"/>
                  </a:lnTo>
                  <a:lnTo>
                    <a:pt x="5960" y="5263"/>
                  </a:lnTo>
                  <a:lnTo>
                    <a:pt x="5196" y="5263"/>
                  </a:lnTo>
                  <a:lnTo>
                    <a:pt x="5196" y="4498"/>
                  </a:lnTo>
                  <a:close/>
                  <a:moveTo>
                    <a:pt x="6048" y="4498"/>
                  </a:moveTo>
                  <a:lnTo>
                    <a:pt x="6790" y="4498"/>
                  </a:lnTo>
                  <a:lnTo>
                    <a:pt x="6790" y="5263"/>
                  </a:lnTo>
                  <a:lnTo>
                    <a:pt x="6048" y="5263"/>
                  </a:lnTo>
                  <a:lnTo>
                    <a:pt x="6048" y="4498"/>
                  </a:lnTo>
                  <a:close/>
                  <a:moveTo>
                    <a:pt x="6877" y="4498"/>
                  </a:moveTo>
                  <a:lnTo>
                    <a:pt x="7598" y="4498"/>
                  </a:lnTo>
                  <a:lnTo>
                    <a:pt x="7598" y="5263"/>
                  </a:lnTo>
                  <a:lnTo>
                    <a:pt x="6877" y="5263"/>
                  </a:lnTo>
                  <a:lnTo>
                    <a:pt x="6877" y="4498"/>
                  </a:lnTo>
                  <a:close/>
                  <a:moveTo>
                    <a:pt x="6877" y="4433"/>
                  </a:moveTo>
                  <a:lnTo>
                    <a:pt x="6877" y="3668"/>
                  </a:lnTo>
                  <a:lnTo>
                    <a:pt x="7598" y="3668"/>
                  </a:lnTo>
                  <a:lnTo>
                    <a:pt x="7598" y="4433"/>
                  </a:lnTo>
                  <a:lnTo>
                    <a:pt x="6877" y="4433"/>
                  </a:lnTo>
                  <a:close/>
                  <a:moveTo>
                    <a:pt x="6877" y="3581"/>
                  </a:moveTo>
                  <a:lnTo>
                    <a:pt x="6877" y="2839"/>
                  </a:lnTo>
                  <a:lnTo>
                    <a:pt x="7598" y="2839"/>
                  </a:lnTo>
                  <a:lnTo>
                    <a:pt x="7598" y="3581"/>
                  </a:lnTo>
                  <a:lnTo>
                    <a:pt x="6877" y="3581"/>
                  </a:lnTo>
                  <a:close/>
                  <a:moveTo>
                    <a:pt x="6877" y="2752"/>
                  </a:moveTo>
                  <a:lnTo>
                    <a:pt x="6877" y="1987"/>
                  </a:lnTo>
                  <a:lnTo>
                    <a:pt x="7598" y="1987"/>
                  </a:lnTo>
                  <a:lnTo>
                    <a:pt x="7598" y="2752"/>
                  </a:lnTo>
                  <a:lnTo>
                    <a:pt x="6877" y="2752"/>
                  </a:lnTo>
                  <a:close/>
                  <a:moveTo>
                    <a:pt x="6877" y="1921"/>
                  </a:moveTo>
                  <a:lnTo>
                    <a:pt x="6877" y="1158"/>
                  </a:lnTo>
                  <a:lnTo>
                    <a:pt x="7598" y="1158"/>
                  </a:lnTo>
                  <a:lnTo>
                    <a:pt x="7598" y="1921"/>
                  </a:lnTo>
                  <a:lnTo>
                    <a:pt x="6877" y="1921"/>
                  </a:lnTo>
                  <a:close/>
                  <a:moveTo>
                    <a:pt x="6790" y="1921"/>
                  </a:moveTo>
                  <a:lnTo>
                    <a:pt x="6048" y="1921"/>
                  </a:lnTo>
                  <a:lnTo>
                    <a:pt x="6048" y="1158"/>
                  </a:lnTo>
                  <a:lnTo>
                    <a:pt x="6790" y="1158"/>
                  </a:lnTo>
                  <a:lnTo>
                    <a:pt x="6790" y="1921"/>
                  </a:lnTo>
                  <a:close/>
                  <a:moveTo>
                    <a:pt x="5960" y="1921"/>
                  </a:moveTo>
                  <a:lnTo>
                    <a:pt x="5196" y="1921"/>
                  </a:lnTo>
                  <a:lnTo>
                    <a:pt x="5196" y="1158"/>
                  </a:lnTo>
                  <a:lnTo>
                    <a:pt x="5960" y="1158"/>
                  </a:lnTo>
                  <a:lnTo>
                    <a:pt x="5960" y="1921"/>
                  </a:lnTo>
                  <a:close/>
                  <a:moveTo>
                    <a:pt x="5130" y="1921"/>
                  </a:moveTo>
                  <a:lnTo>
                    <a:pt x="4366" y="1921"/>
                  </a:lnTo>
                  <a:lnTo>
                    <a:pt x="4366" y="1158"/>
                  </a:lnTo>
                  <a:lnTo>
                    <a:pt x="5130" y="1158"/>
                  </a:lnTo>
                  <a:lnTo>
                    <a:pt x="5130" y="1921"/>
                  </a:lnTo>
                  <a:close/>
                  <a:moveTo>
                    <a:pt x="4301" y="1921"/>
                  </a:moveTo>
                  <a:lnTo>
                    <a:pt x="3536" y="1921"/>
                  </a:lnTo>
                  <a:lnTo>
                    <a:pt x="3536" y="1158"/>
                  </a:lnTo>
                  <a:lnTo>
                    <a:pt x="4301" y="1158"/>
                  </a:lnTo>
                  <a:lnTo>
                    <a:pt x="4301" y="1921"/>
                  </a:lnTo>
                  <a:close/>
                  <a:moveTo>
                    <a:pt x="3449" y="1921"/>
                  </a:moveTo>
                  <a:lnTo>
                    <a:pt x="2707" y="1921"/>
                  </a:lnTo>
                  <a:lnTo>
                    <a:pt x="2707" y="1158"/>
                  </a:lnTo>
                  <a:lnTo>
                    <a:pt x="3449" y="1158"/>
                  </a:lnTo>
                  <a:lnTo>
                    <a:pt x="3449" y="1921"/>
                  </a:lnTo>
                  <a:close/>
                  <a:moveTo>
                    <a:pt x="2620" y="1921"/>
                  </a:moveTo>
                  <a:lnTo>
                    <a:pt x="1877" y="1921"/>
                  </a:lnTo>
                  <a:lnTo>
                    <a:pt x="1877" y="1158"/>
                  </a:lnTo>
                  <a:lnTo>
                    <a:pt x="2620" y="1158"/>
                  </a:lnTo>
                  <a:lnTo>
                    <a:pt x="2620" y="1921"/>
                  </a:lnTo>
                  <a:close/>
                  <a:moveTo>
                    <a:pt x="1790" y="1921"/>
                  </a:moveTo>
                  <a:lnTo>
                    <a:pt x="1025" y="1921"/>
                  </a:lnTo>
                  <a:lnTo>
                    <a:pt x="1025" y="1158"/>
                  </a:lnTo>
                  <a:lnTo>
                    <a:pt x="1790" y="1158"/>
                  </a:lnTo>
                  <a:lnTo>
                    <a:pt x="1790" y="1921"/>
                  </a:lnTo>
                  <a:close/>
                  <a:moveTo>
                    <a:pt x="1790" y="1987"/>
                  </a:moveTo>
                  <a:lnTo>
                    <a:pt x="1790" y="2752"/>
                  </a:lnTo>
                  <a:lnTo>
                    <a:pt x="1025" y="2752"/>
                  </a:lnTo>
                  <a:lnTo>
                    <a:pt x="1025" y="1987"/>
                  </a:lnTo>
                  <a:lnTo>
                    <a:pt x="1790" y="1987"/>
                  </a:lnTo>
                  <a:close/>
                  <a:moveTo>
                    <a:pt x="1790" y="2839"/>
                  </a:moveTo>
                  <a:lnTo>
                    <a:pt x="1790" y="3581"/>
                  </a:lnTo>
                  <a:lnTo>
                    <a:pt x="1025" y="3581"/>
                  </a:lnTo>
                  <a:lnTo>
                    <a:pt x="1025" y="2839"/>
                  </a:lnTo>
                  <a:lnTo>
                    <a:pt x="1790" y="2839"/>
                  </a:lnTo>
                  <a:close/>
                  <a:moveTo>
                    <a:pt x="1790" y="3668"/>
                  </a:moveTo>
                  <a:lnTo>
                    <a:pt x="1790" y="4433"/>
                  </a:lnTo>
                  <a:lnTo>
                    <a:pt x="1025" y="4433"/>
                  </a:lnTo>
                  <a:lnTo>
                    <a:pt x="1025" y="3668"/>
                  </a:lnTo>
                  <a:lnTo>
                    <a:pt x="1790" y="3668"/>
                  </a:lnTo>
                  <a:close/>
                  <a:moveTo>
                    <a:pt x="1790" y="4498"/>
                  </a:moveTo>
                  <a:lnTo>
                    <a:pt x="1790" y="5263"/>
                  </a:lnTo>
                  <a:lnTo>
                    <a:pt x="1025" y="5263"/>
                  </a:lnTo>
                  <a:lnTo>
                    <a:pt x="1025" y="4498"/>
                  </a:lnTo>
                  <a:lnTo>
                    <a:pt x="1790" y="4498"/>
                  </a:lnTo>
                  <a:close/>
                  <a:moveTo>
                    <a:pt x="1790" y="5328"/>
                  </a:moveTo>
                  <a:lnTo>
                    <a:pt x="1790" y="6092"/>
                  </a:lnTo>
                  <a:lnTo>
                    <a:pt x="1025" y="6092"/>
                  </a:lnTo>
                  <a:lnTo>
                    <a:pt x="1025" y="5328"/>
                  </a:lnTo>
                  <a:lnTo>
                    <a:pt x="1790" y="5328"/>
                  </a:lnTo>
                  <a:close/>
                  <a:moveTo>
                    <a:pt x="1877" y="5328"/>
                  </a:moveTo>
                  <a:lnTo>
                    <a:pt x="2620" y="5328"/>
                  </a:lnTo>
                  <a:lnTo>
                    <a:pt x="2620" y="6092"/>
                  </a:lnTo>
                  <a:lnTo>
                    <a:pt x="1877" y="6092"/>
                  </a:lnTo>
                  <a:lnTo>
                    <a:pt x="1877" y="5328"/>
                  </a:lnTo>
                  <a:close/>
                  <a:moveTo>
                    <a:pt x="2707" y="5328"/>
                  </a:moveTo>
                  <a:lnTo>
                    <a:pt x="3449" y="5328"/>
                  </a:lnTo>
                  <a:lnTo>
                    <a:pt x="3449" y="6092"/>
                  </a:lnTo>
                  <a:lnTo>
                    <a:pt x="2707" y="6092"/>
                  </a:lnTo>
                  <a:lnTo>
                    <a:pt x="2707" y="5328"/>
                  </a:lnTo>
                  <a:close/>
                  <a:moveTo>
                    <a:pt x="3536" y="5328"/>
                  </a:moveTo>
                  <a:lnTo>
                    <a:pt x="4301" y="5328"/>
                  </a:lnTo>
                  <a:lnTo>
                    <a:pt x="4301" y="6092"/>
                  </a:lnTo>
                  <a:lnTo>
                    <a:pt x="3536" y="6092"/>
                  </a:lnTo>
                  <a:lnTo>
                    <a:pt x="3536" y="5328"/>
                  </a:lnTo>
                  <a:close/>
                  <a:moveTo>
                    <a:pt x="4366" y="5328"/>
                  </a:moveTo>
                  <a:lnTo>
                    <a:pt x="5130" y="5328"/>
                  </a:lnTo>
                  <a:lnTo>
                    <a:pt x="5130" y="6092"/>
                  </a:lnTo>
                  <a:lnTo>
                    <a:pt x="4366" y="6092"/>
                  </a:lnTo>
                  <a:lnTo>
                    <a:pt x="4366" y="5328"/>
                  </a:lnTo>
                  <a:close/>
                  <a:moveTo>
                    <a:pt x="5196" y="5328"/>
                  </a:moveTo>
                  <a:lnTo>
                    <a:pt x="5960" y="5328"/>
                  </a:lnTo>
                  <a:lnTo>
                    <a:pt x="5960" y="6092"/>
                  </a:lnTo>
                  <a:lnTo>
                    <a:pt x="5196" y="6092"/>
                  </a:lnTo>
                  <a:lnTo>
                    <a:pt x="5196" y="5328"/>
                  </a:lnTo>
                  <a:close/>
                  <a:moveTo>
                    <a:pt x="6048" y="5328"/>
                  </a:moveTo>
                  <a:lnTo>
                    <a:pt x="6790" y="5328"/>
                  </a:lnTo>
                  <a:lnTo>
                    <a:pt x="6790" y="6092"/>
                  </a:lnTo>
                  <a:lnTo>
                    <a:pt x="6048" y="6092"/>
                  </a:lnTo>
                  <a:lnTo>
                    <a:pt x="6048" y="5328"/>
                  </a:lnTo>
                  <a:close/>
                  <a:moveTo>
                    <a:pt x="6877" y="5328"/>
                  </a:moveTo>
                  <a:lnTo>
                    <a:pt x="7598" y="5328"/>
                  </a:lnTo>
                  <a:lnTo>
                    <a:pt x="7598" y="6092"/>
                  </a:lnTo>
                  <a:lnTo>
                    <a:pt x="6877" y="6092"/>
                  </a:lnTo>
                  <a:lnTo>
                    <a:pt x="6877" y="5328"/>
                  </a:lnTo>
                  <a:close/>
                  <a:moveTo>
                    <a:pt x="7685" y="5328"/>
                  </a:moveTo>
                  <a:lnTo>
                    <a:pt x="8449" y="5328"/>
                  </a:lnTo>
                  <a:lnTo>
                    <a:pt x="8449" y="6092"/>
                  </a:lnTo>
                  <a:lnTo>
                    <a:pt x="7685" y="6092"/>
                  </a:lnTo>
                  <a:lnTo>
                    <a:pt x="7685" y="5328"/>
                  </a:lnTo>
                  <a:close/>
                  <a:moveTo>
                    <a:pt x="7685" y="5263"/>
                  </a:moveTo>
                  <a:lnTo>
                    <a:pt x="7685" y="4498"/>
                  </a:lnTo>
                  <a:lnTo>
                    <a:pt x="8449" y="4498"/>
                  </a:lnTo>
                  <a:lnTo>
                    <a:pt x="8449" y="5263"/>
                  </a:lnTo>
                  <a:lnTo>
                    <a:pt x="7685" y="5263"/>
                  </a:lnTo>
                  <a:close/>
                  <a:moveTo>
                    <a:pt x="7685" y="4433"/>
                  </a:moveTo>
                  <a:lnTo>
                    <a:pt x="7685" y="3668"/>
                  </a:lnTo>
                  <a:lnTo>
                    <a:pt x="8449" y="3668"/>
                  </a:lnTo>
                  <a:lnTo>
                    <a:pt x="8449" y="4433"/>
                  </a:lnTo>
                  <a:lnTo>
                    <a:pt x="7685" y="4433"/>
                  </a:lnTo>
                  <a:close/>
                  <a:moveTo>
                    <a:pt x="7685" y="3581"/>
                  </a:moveTo>
                  <a:lnTo>
                    <a:pt x="7685" y="2839"/>
                  </a:lnTo>
                  <a:lnTo>
                    <a:pt x="8449" y="2839"/>
                  </a:lnTo>
                  <a:lnTo>
                    <a:pt x="8449" y="3581"/>
                  </a:lnTo>
                  <a:lnTo>
                    <a:pt x="7685" y="3581"/>
                  </a:lnTo>
                  <a:close/>
                  <a:moveTo>
                    <a:pt x="7685" y="2752"/>
                  </a:moveTo>
                  <a:lnTo>
                    <a:pt x="7685" y="1987"/>
                  </a:lnTo>
                  <a:lnTo>
                    <a:pt x="8449" y="1987"/>
                  </a:lnTo>
                  <a:lnTo>
                    <a:pt x="8449" y="2752"/>
                  </a:lnTo>
                  <a:lnTo>
                    <a:pt x="7685" y="2752"/>
                  </a:lnTo>
                  <a:close/>
                  <a:moveTo>
                    <a:pt x="7685" y="1921"/>
                  </a:moveTo>
                  <a:lnTo>
                    <a:pt x="7685" y="1158"/>
                  </a:lnTo>
                  <a:lnTo>
                    <a:pt x="8449" y="1158"/>
                  </a:lnTo>
                  <a:lnTo>
                    <a:pt x="8449" y="1921"/>
                  </a:lnTo>
                  <a:lnTo>
                    <a:pt x="7685" y="1921"/>
                  </a:lnTo>
                  <a:close/>
                  <a:moveTo>
                    <a:pt x="7598" y="328"/>
                  </a:moveTo>
                  <a:lnTo>
                    <a:pt x="7598" y="1092"/>
                  </a:lnTo>
                  <a:lnTo>
                    <a:pt x="6877" y="1092"/>
                  </a:lnTo>
                  <a:lnTo>
                    <a:pt x="6877" y="328"/>
                  </a:lnTo>
                  <a:lnTo>
                    <a:pt x="7598" y="328"/>
                  </a:lnTo>
                  <a:close/>
                  <a:moveTo>
                    <a:pt x="6790" y="328"/>
                  </a:moveTo>
                  <a:lnTo>
                    <a:pt x="6790" y="1092"/>
                  </a:lnTo>
                  <a:lnTo>
                    <a:pt x="6048" y="1092"/>
                  </a:lnTo>
                  <a:lnTo>
                    <a:pt x="6048" y="328"/>
                  </a:lnTo>
                  <a:lnTo>
                    <a:pt x="6790" y="328"/>
                  </a:lnTo>
                  <a:close/>
                  <a:moveTo>
                    <a:pt x="5960" y="328"/>
                  </a:moveTo>
                  <a:lnTo>
                    <a:pt x="5960" y="1092"/>
                  </a:lnTo>
                  <a:lnTo>
                    <a:pt x="5196" y="1092"/>
                  </a:lnTo>
                  <a:lnTo>
                    <a:pt x="5196" y="328"/>
                  </a:lnTo>
                  <a:lnTo>
                    <a:pt x="5960" y="328"/>
                  </a:lnTo>
                  <a:close/>
                  <a:moveTo>
                    <a:pt x="5130" y="328"/>
                  </a:moveTo>
                  <a:lnTo>
                    <a:pt x="5130" y="1092"/>
                  </a:lnTo>
                  <a:lnTo>
                    <a:pt x="4366" y="1092"/>
                  </a:lnTo>
                  <a:lnTo>
                    <a:pt x="4366" y="328"/>
                  </a:lnTo>
                  <a:lnTo>
                    <a:pt x="5130" y="328"/>
                  </a:lnTo>
                  <a:close/>
                  <a:moveTo>
                    <a:pt x="4301" y="328"/>
                  </a:moveTo>
                  <a:lnTo>
                    <a:pt x="4301" y="1092"/>
                  </a:lnTo>
                  <a:lnTo>
                    <a:pt x="3536" y="1092"/>
                  </a:lnTo>
                  <a:lnTo>
                    <a:pt x="3536" y="328"/>
                  </a:lnTo>
                  <a:lnTo>
                    <a:pt x="4301" y="328"/>
                  </a:lnTo>
                  <a:close/>
                  <a:moveTo>
                    <a:pt x="3449" y="328"/>
                  </a:moveTo>
                  <a:lnTo>
                    <a:pt x="3449" y="1092"/>
                  </a:lnTo>
                  <a:lnTo>
                    <a:pt x="2707" y="1092"/>
                  </a:lnTo>
                  <a:lnTo>
                    <a:pt x="2707" y="328"/>
                  </a:lnTo>
                  <a:lnTo>
                    <a:pt x="3449" y="328"/>
                  </a:lnTo>
                  <a:close/>
                  <a:moveTo>
                    <a:pt x="2620" y="328"/>
                  </a:moveTo>
                  <a:lnTo>
                    <a:pt x="2620" y="1092"/>
                  </a:lnTo>
                  <a:lnTo>
                    <a:pt x="1877" y="1092"/>
                  </a:lnTo>
                  <a:lnTo>
                    <a:pt x="1877" y="328"/>
                  </a:lnTo>
                  <a:lnTo>
                    <a:pt x="2620" y="328"/>
                  </a:lnTo>
                  <a:close/>
                  <a:moveTo>
                    <a:pt x="1790" y="328"/>
                  </a:moveTo>
                  <a:lnTo>
                    <a:pt x="1790" y="1092"/>
                  </a:lnTo>
                  <a:lnTo>
                    <a:pt x="1025" y="1092"/>
                  </a:lnTo>
                  <a:lnTo>
                    <a:pt x="1025" y="328"/>
                  </a:lnTo>
                  <a:lnTo>
                    <a:pt x="1790" y="328"/>
                  </a:lnTo>
                  <a:close/>
                  <a:moveTo>
                    <a:pt x="196" y="328"/>
                  </a:moveTo>
                  <a:lnTo>
                    <a:pt x="960" y="328"/>
                  </a:lnTo>
                  <a:lnTo>
                    <a:pt x="960" y="1092"/>
                  </a:lnTo>
                  <a:lnTo>
                    <a:pt x="196" y="1092"/>
                  </a:lnTo>
                  <a:lnTo>
                    <a:pt x="196" y="328"/>
                  </a:lnTo>
                  <a:close/>
                  <a:moveTo>
                    <a:pt x="196" y="1158"/>
                  </a:moveTo>
                  <a:lnTo>
                    <a:pt x="960" y="1158"/>
                  </a:lnTo>
                  <a:lnTo>
                    <a:pt x="960" y="1921"/>
                  </a:lnTo>
                  <a:lnTo>
                    <a:pt x="196" y="1921"/>
                  </a:lnTo>
                  <a:lnTo>
                    <a:pt x="196" y="1158"/>
                  </a:lnTo>
                  <a:close/>
                  <a:moveTo>
                    <a:pt x="196" y="1987"/>
                  </a:moveTo>
                  <a:lnTo>
                    <a:pt x="960" y="1987"/>
                  </a:lnTo>
                  <a:lnTo>
                    <a:pt x="960" y="2752"/>
                  </a:lnTo>
                  <a:lnTo>
                    <a:pt x="196" y="2752"/>
                  </a:lnTo>
                  <a:lnTo>
                    <a:pt x="196" y="1987"/>
                  </a:lnTo>
                  <a:close/>
                  <a:moveTo>
                    <a:pt x="196" y="2839"/>
                  </a:moveTo>
                  <a:lnTo>
                    <a:pt x="960" y="2839"/>
                  </a:lnTo>
                  <a:lnTo>
                    <a:pt x="960" y="3581"/>
                  </a:lnTo>
                  <a:lnTo>
                    <a:pt x="196" y="3581"/>
                  </a:lnTo>
                  <a:lnTo>
                    <a:pt x="196" y="2839"/>
                  </a:lnTo>
                  <a:close/>
                  <a:moveTo>
                    <a:pt x="196" y="3668"/>
                  </a:moveTo>
                  <a:lnTo>
                    <a:pt x="960" y="3668"/>
                  </a:lnTo>
                  <a:lnTo>
                    <a:pt x="960" y="4433"/>
                  </a:lnTo>
                  <a:lnTo>
                    <a:pt x="196" y="4433"/>
                  </a:lnTo>
                  <a:lnTo>
                    <a:pt x="196" y="3668"/>
                  </a:lnTo>
                  <a:close/>
                  <a:moveTo>
                    <a:pt x="196" y="4498"/>
                  </a:moveTo>
                  <a:lnTo>
                    <a:pt x="960" y="4498"/>
                  </a:lnTo>
                  <a:lnTo>
                    <a:pt x="960" y="5263"/>
                  </a:lnTo>
                  <a:lnTo>
                    <a:pt x="196" y="5263"/>
                  </a:lnTo>
                  <a:lnTo>
                    <a:pt x="196" y="4498"/>
                  </a:lnTo>
                  <a:close/>
                  <a:moveTo>
                    <a:pt x="196" y="5328"/>
                  </a:moveTo>
                  <a:lnTo>
                    <a:pt x="960" y="5328"/>
                  </a:lnTo>
                  <a:lnTo>
                    <a:pt x="960" y="6092"/>
                  </a:lnTo>
                  <a:lnTo>
                    <a:pt x="196" y="6092"/>
                  </a:lnTo>
                  <a:lnTo>
                    <a:pt x="196" y="5328"/>
                  </a:lnTo>
                  <a:close/>
                  <a:moveTo>
                    <a:pt x="196" y="6922"/>
                  </a:moveTo>
                  <a:lnTo>
                    <a:pt x="196" y="6179"/>
                  </a:lnTo>
                  <a:lnTo>
                    <a:pt x="960" y="6179"/>
                  </a:lnTo>
                  <a:lnTo>
                    <a:pt x="960" y="6922"/>
                  </a:lnTo>
                  <a:lnTo>
                    <a:pt x="196" y="6922"/>
                  </a:lnTo>
                  <a:close/>
                  <a:moveTo>
                    <a:pt x="1025" y="6922"/>
                  </a:moveTo>
                  <a:lnTo>
                    <a:pt x="1025" y="6179"/>
                  </a:lnTo>
                  <a:lnTo>
                    <a:pt x="1790" y="6179"/>
                  </a:lnTo>
                  <a:lnTo>
                    <a:pt x="1790" y="6922"/>
                  </a:lnTo>
                  <a:lnTo>
                    <a:pt x="1025" y="6922"/>
                  </a:lnTo>
                  <a:close/>
                  <a:moveTo>
                    <a:pt x="1877" y="6922"/>
                  </a:moveTo>
                  <a:lnTo>
                    <a:pt x="1877" y="6179"/>
                  </a:lnTo>
                  <a:lnTo>
                    <a:pt x="2620" y="6179"/>
                  </a:lnTo>
                  <a:lnTo>
                    <a:pt x="2620" y="6922"/>
                  </a:lnTo>
                  <a:lnTo>
                    <a:pt x="1877" y="6922"/>
                  </a:lnTo>
                  <a:close/>
                  <a:moveTo>
                    <a:pt x="2707" y="6922"/>
                  </a:moveTo>
                  <a:lnTo>
                    <a:pt x="2707" y="6179"/>
                  </a:lnTo>
                  <a:lnTo>
                    <a:pt x="3449" y="6179"/>
                  </a:lnTo>
                  <a:lnTo>
                    <a:pt x="3449" y="6922"/>
                  </a:lnTo>
                  <a:lnTo>
                    <a:pt x="2707" y="6922"/>
                  </a:lnTo>
                  <a:close/>
                  <a:moveTo>
                    <a:pt x="3536" y="6922"/>
                  </a:moveTo>
                  <a:lnTo>
                    <a:pt x="3536" y="6179"/>
                  </a:lnTo>
                  <a:lnTo>
                    <a:pt x="4301" y="6179"/>
                  </a:lnTo>
                  <a:lnTo>
                    <a:pt x="4301" y="6922"/>
                  </a:lnTo>
                  <a:lnTo>
                    <a:pt x="3536" y="6922"/>
                  </a:lnTo>
                  <a:close/>
                  <a:moveTo>
                    <a:pt x="4366" y="6922"/>
                  </a:moveTo>
                  <a:lnTo>
                    <a:pt x="4366" y="6179"/>
                  </a:lnTo>
                  <a:lnTo>
                    <a:pt x="5130" y="6179"/>
                  </a:lnTo>
                  <a:lnTo>
                    <a:pt x="5130" y="6922"/>
                  </a:lnTo>
                  <a:lnTo>
                    <a:pt x="4366" y="6922"/>
                  </a:lnTo>
                  <a:close/>
                  <a:moveTo>
                    <a:pt x="5196" y="6922"/>
                  </a:moveTo>
                  <a:lnTo>
                    <a:pt x="5196" y="6179"/>
                  </a:lnTo>
                  <a:lnTo>
                    <a:pt x="5960" y="6179"/>
                  </a:lnTo>
                  <a:lnTo>
                    <a:pt x="5960" y="6922"/>
                  </a:lnTo>
                  <a:lnTo>
                    <a:pt x="5196" y="6922"/>
                  </a:lnTo>
                  <a:close/>
                  <a:moveTo>
                    <a:pt x="6048" y="6922"/>
                  </a:moveTo>
                  <a:lnTo>
                    <a:pt x="6048" y="6179"/>
                  </a:lnTo>
                  <a:lnTo>
                    <a:pt x="6790" y="6179"/>
                  </a:lnTo>
                  <a:lnTo>
                    <a:pt x="6790" y="6922"/>
                  </a:lnTo>
                  <a:lnTo>
                    <a:pt x="6048" y="6922"/>
                  </a:lnTo>
                  <a:close/>
                  <a:moveTo>
                    <a:pt x="6877" y="6922"/>
                  </a:moveTo>
                  <a:lnTo>
                    <a:pt x="6877" y="6179"/>
                  </a:lnTo>
                  <a:lnTo>
                    <a:pt x="7598" y="6179"/>
                  </a:lnTo>
                  <a:lnTo>
                    <a:pt x="7598" y="6922"/>
                  </a:lnTo>
                  <a:lnTo>
                    <a:pt x="6877" y="6922"/>
                  </a:lnTo>
                  <a:close/>
                  <a:moveTo>
                    <a:pt x="7685" y="6922"/>
                  </a:moveTo>
                  <a:lnTo>
                    <a:pt x="7685" y="6179"/>
                  </a:lnTo>
                  <a:lnTo>
                    <a:pt x="8449" y="6179"/>
                  </a:lnTo>
                  <a:lnTo>
                    <a:pt x="8449" y="6922"/>
                  </a:lnTo>
                  <a:lnTo>
                    <a:pt x="7685" y="6922"/>
                  </a:lnTo>
                  <a:close/>
                  <a:moveTo>
                    <a:pt x="9279" y="6922"/>
                  </a:moveTo>
                  <a:lnTo>
                    <a:pt x="8515" y="6922"/>
                  </a:lnTo>
                  <a:lnTo>
                    <a:pt x="8515" y="6179"/>
                  </a:lnTo>
                  <a:lnTo>
                    <a:pt x="9279" y="6179"/>
                  </a:lnTo>
                  <a:lnTo>
                    <a:pt x="9279" y="6922"/>
                  </a:lnTo>
                  <a:close/>
                  <a:moveTo>
                    <a:pt x="9279" y="6092"/>
                  </a:moveTo>
                  <a:lnTo>
                    <a:pt x="8515" y="6092"/>
                  </a:lnTo>
                  <a:lnTo>
                    <a:pt x="8515" y="5328"/>
                  </a:lnTo>
                  <a:lnTo>
                    <a:pt x="9279" y="5328"/>
                  </a:lnTo>
                  <a:lnTo>
                    <a:pt x="9279" y="6092"/>
                  </a:lnTo>
                  <a:close/>
                  <a:moveTo>
                    <a:pt x="9279" y="5263"/>
                  </a:moveTo>
                  <a:lnTo>
                    <a:pt x="8515" y="5263"/>
                  </a:lnTo>
                  <a:lnTo>
                    <a:pt x="8515" y="4498"/>
                  </a:lnTo>
                  <a:lnTo>
                    <a:pt x="9279" y="4498"/>
                  </a:lnTo>
                  <a:lnTo>
                    <a:pt x="9279" y="5263"/>
                  </a:lnTo>
                  <a:close/>
                  <a:moveTo>
                    <a:pt x="9279" y="4433"/>
                  </a:moveTo>
                  <a:lnTo>
                    <a:pt x="8515" y="4433"/>
                  </a:lnTo>
                  <a:lnTo>
                    <a:pt x="8515" y="3668"/>
                  </a:lnTo>
                  <a:lnTo>
                    <a:pt x="9279" y="3668"/>
                  </a:lnTo>
                  <a:lnTo>
                    <a:pt x="9279" y="4433"/>
                  </a:lnTo>
                  <a:close/>
                  <a:moveTo>
                    <a:pt x="9279" y="3581"/>
                  </a:moveTo>
                  <a:lnTo>
                    <a:pt x="8515" y="3581"/>
                  </a:lnTo>
                  <a:lnTo>
                    <a:pt x="8515" y="2839"/>
                  </a:lnTo>
                  <a:lnTo>
                    <a:pt x="9279" y="2839"/>
                  </a:lnTo>
                  <a:lnTo>
                    <a:pt x="9279" y="3581"/>
                  </a:lnTo>
                  <a:close/>
                  <a:moveTo>
                    <a:pt x="9279" y="2752"/>
                  </a:moveTo>
                  <a:lnTo>
                    <a:pt x="8515" y="2752"/>
                  </a:lnTo>
                  <a:lnTo>
                    <a:pt x="8515" y="1987"/>
                  </a:lnTo>
                  <a:lnTo>
                    <a:pt x="9279" y="1987"/>
                  </a:lnTo>
                  <a:lnTo>
                    <a:pt x="9279" y="2752"/>
                  </a:lnTo>
                  <a:close/>
                  <a:moveTo>
                    <a:pt x="9279" y="1921"/>
                  </a:moveTo>
                  <a:lnTo>
                    <a:pt x="8515" y="1921"/>
                  </a:lnTo>
                  <a:lnTo>
                    <a:pt x="8515" y="1158"/>
                  </a:lnTo>
                  <a:lnTo>
                    <a:pt x="9279" y="1158"/>
                  </a:lnTo>
                  <a:lnTo>
                    <a:pt x="9279" y="1921"/>
                  </a:lnTo>
                  <a:close/>
                  <a:moveTo>
                    <a:pt x="9279" y="1092"/>
                  </a:moveTo>
                  <a:lnTo>
                    <a:pt x="8515" y="1092"/>
                  </a:lnTo>
                  <a:lnTo>
                    <a:pt x="8515" y="328"/>
                  </a:lnTo>
                  <a:lnTo>
                    <a:pt x="9279" y="328"/>
                  </a:lnTo>
                  <a:lnTo>
                    <a:pt x="9279" y="1092"/>
                  </a:lnTo>
                  <a:close/>
                </a:path>
              </a:pathLst>
            </a:custGeom>
            <a:solidFill>
              <a:srgbClr val="E6E9EB"/>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27" name="Freeform 13"/>
            <p:cNvSpPr>
              <a:spLocks noChangeArrowheads="1"/>
            </p:cNvSpPr>
            <p:nvPr/>
          </p:nvSpPr>
          <p:spPr bwMode="auto">
            <a:xfrm>
              <a:off x="2198688" y="2332038"/>
              <a:ext cx="3363912" cy="1541462"/>
            </a:xfrm>
            <a:custGeom>
              <a:avLst/>
              <a:gdLst>
                <a:gd name="T0" fmla="*/ 65 w 9346"/>
                <a:gd name="T1" fmla="*/ 4279 h 4280"/>
                <a:gd name="T2" fmla="*/ 65 w 9346"/>
                <a:gd name="T3" fmla="*/ 4279 h 4280"/>
                <a:gd name="T4" fmla="*/ 22 w 9346"/>
                <a:gd name="T5" fmla="*/ 4257 h 4280"/>
                <a:gd name="T6" fmla="*/ 22 w 9346"/>
                <a:gd name="T7" fmla="*/ 4191 h 4280"/>
                <a:gd name="T8" fmla="*/ 1681 w 9346"/>
                <a:gd name="T9" fmla="*/ 2510 h 4280"/>
                <a:gd name="T10" fmla="*/ 1769 w 9346"/>
                <a:gd name="T11" fmla="*/ 2510 h 4280"/>
                <a:gd name="T12" fmla="*/ 2532 w 9346"/>
                <a:gd name="T13" fmla="*/ 3209 h 4280"/>
                <a:gd name="T14" fmla="*/ 3341 w 9346"/>
                <a:gd name="T15" fmla="*/ 43 h 4280"/>
                <a:gd name="T16" fmla="*/ 3384 w 9346"/>
                <a:gd name="T17" fmla="*/ 0 h 4280"/>
                <a:gd name="T18" fmla="*/ 3428 w 9346"/>
                <a:gd name="T19" fmla="*/ 21 h 4280"/>
                <a:gd name="T20" fmla="*/ 5065 w 9346"/>
                <a:gd name="T21" fmla="*/ 2445 h 4280"/>
                <a:gd name="T22" fmla="*/ 5851 w 9346"/>
                <a:gd name="T23" fmla="*/ 786 h 4280"/>
                <a:gd name="T24" fmla="*/ 5895 w 9346"/>
                <a:gd name="T25" fmla="*/ 763 h 4280"/>
                <a:gd name="T26" fmla="*/ 5939 w 9346"/>
                <a:gd name="T27" fmla="*/ 786 h 4280"/>
                <a:gd name="T28" fmla="*/ 6790 w 9346"/>
                <a:gd name="T29" fmla="*/ 3995 h 4280"/>
                <a:gd name="T30" fmla="*/ 7489 w 9346"/>
                <a:gd name="T31" fmla="*/ 1703 h 4280"/>
                <a:gd name="T32" fmla="*/ 7533 w 9346"/>
                <a:gd name="T33" fmla="*/ 1659 h 4280"/>
                <a:gd name="T34" fmla="*/ 7598 w 9346"/>
                <a:gd name="T35" fmla="*/ 1703 h 4280"/>
                <a:gd name="T36" fmla="*/ 8362 w 9346"/>
                <a:gd name="T37" fmla="*/ 3187 h 4280"/>
                <a:gd name="T38" fmla="*/ 9236 w 9346"/>
                <a:gd name="T39" fmla="*/ 873 h 4280"/>
                <a:gd name="T40" fmla="*/ 9301 w 9346"/>
                <a:gd name="T41" fmla="*/ 829 h 4280"/>
                <a:gd name="T42" fmla="*/ 9345 w 9346"/>
                <a:gd name="T43" fmla="*/ 895 h 4280"/>
                <a:gd name="T44" fmla="*/ 8428 w 9346"/>
                <a:gd name="T45" fmla="*/ 3340 h 4280"/>
                <a:gd name="T46" fmla="*/ 8384 w 9346"/>
                <a:gd name="T47" fmla="*/ 3362 h 4280"/>
                <a:gd name="T48" fmla="*/ 8341 w 9346"/>
                <a:gd name="T49" fmla="*/ 3340 h 4280"/>
                <a:gd name="T50" fmla="*/ 7555 w 9346"/>
                <a:gd name="T51" fmla="*/ 1856 h 4280"/>
                <a:gd name="T52" fmla="*/ 6856 w 9346"/>
                <a:gd name="T53" fmla="*/ 4191 h 4280"/>
                <a:gd name="T54" fmla="*/ 6790 w 9346"/>
                <a:gd name="T55" fmla="*/ 4235 h 4280"/>
                <a:gd name="T56" fmla="*/ 6747 w 9346"/>
                <a:gd name="T57" fmla="*/ 4191 h 4280"/>
                <a:gd name="T58" fmla="*/ 5895 w 9346"/>
                <a:gd name="T59" fmla="*/ 961 h 4280"/>
                <a:gd name="T60" fmla="*/ 5109 w 9346"/>
                <a:gd name="T61" fmla="*/ 2576 h 4280"/>
                <a:gd name="T62" fmla="*/ 5065 w 9346"/>
                <a:gd name="T63" fmla="*/ 2598 h 4280"/>
                <a:gd name="T64" fmla="*/ 5022 w 9346"/>
                <a:gd name="T65" fmla="*/ 2576 h 4280"/>
                <a:gd name="T66" fmla="*/ 3406 w 9346"/>
                <a:gd name="T67" fmla="*/ 174 h 4280"/>
                <a:gd name="T68" fmla="*/ 2620 w 9346"/>
                <a:gd name="T69" fmla="*/ 3319 h 4280"/>
                <a:gd name="T70" fmla="*/ 2576 w 9346"/>
                <a:gd name="T71" fmla="*/ 3362 h 4280"/>
                <a:gd name="T72" fmla="*/ 2532 w 9346"/>
                <a:gd name="T73" fmla="*/ 3362 h 4280"/>
                <a:gd name="T74" fmla="*/ 1725 w 9346"/>
                <a:gd name="T75" fmla="*/ 2620 h 4280"/>
                <a:gd name="T76" fmla="*/ 87 w 9346"/>
                <a:gd name="T77" fmla="*/ 4257 h 4280"/>
                <a:gd name="T78" fmla="*/ 65 w 9346"/>
                <a:gd name="T79" fmla="*/ 4279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46" h="4280">
                  <a:moveTo>
                    <a:pt x="65" y="4279"/>
                  </a:moveTo>
                  <a:lnTo>
                    <a:pt x="65" y="4279"/>
                  </a:lnTo>
                  <a:cubicBezTo>
                    <a:pt x="44" y="4279"/>
                    <a:pt x="22" y="4279"/>
                    <a:pt x="22" y="4257"/>
                  </a:cubicBezTo>
                  <a:cubicBezTo>
                    <a:pt x="0" y="4235"/>
                    <a:pt x="0" y="4214"/>
                    <a:pt x="22" y="4191"/>
                  </a:cubicBezTo>
                  <a:cubicBezTo>
                    <a:pt x="1681" y="2510"/>
                    <a:pt x="1681" y="2510"/>
                    <a:pt x="1681" y="2510"/>
                  </a:cubicBezTo>
                  <a:cubicBezTo>
                    <a:pt x="1703" y="2510"/>
                    <a:pt x="1746" y="2489"/>
                    <a:pt x="1769" y="2510"/>
                  </a:cubicBezTo>
                  <a:cubicBezTo>
                    <a:pt x="2532" y="3209"/>
                    <a:pt x="2532" y="3209"/>
                    <a:pt x="2532" y="3209"/>
                  </a:cubicBezTo>
                  <a:cubicBezTo>
                    <a:pt x="3341" y="43"/>
                    <a:pt x="3341" y="43"/>
                    <a:pt x="3341" y="43"/>
                  </a:cubicBezTo>
                  <a:cubicBezTo>
                    <a:pt x="3341" y="21"/>
                    <a:pt x="3362" y="0"/>
                    <a:pt x="3384" y="0"/>
                  </a:cubicBezTo>
                  <a:cubicBezTo>
                    <a:pt x="3406" y="0"/>
                    <a:pt x="3428" y="0"/>
                    <a:pt x="3428" y="21"/>
                  </a:cubicBezTo>
                  <a:cubicBezTo>
                    <a:pt x="5065" y="2445"/>
                    <a:pt x="5065" y="2445"/>
                    <a:pt x="5065" y="2445"/>
                  </a:cubicBezTo>
                  <a:cubicBezTo>
                    <a:pt x="5851" y="786"/>
                    <a:pt x="5851" y="786"/>
                    <a:pt x="5851" y="786"/>
                  </a:cubicBezTo>
                  <a:cubicBezTo>
                    <a:pt x="5851" y="763"/>
                    <a:pt x="5874" y="763"/>
                    <a:pt x="5895" y="763"/>
                  </a:cubicBezTo>
                  <a:cubicBezTo>
                    <a:pt x="5917" y="763"/>
                    <a:pt x="5939" y="786"/>
                    <a:pt x="5939" y="786"/>
                  </a:cubicBezTo>
                  <a:cubicBezTo>
                    <a:pt x="6790" y="3995"/>
                    <a:pt x="6790" y="3995"/>
                    <a:pt x="6790" y="3995"/>
                  </a:cubicBezTo>
                  <a:cubicBezTo>
                    <a:pt x="7489" y="1703"/>
                    <a:pt x="7489" y="1703"/>
                    <a:pt x="7489" y="1703"/>
                  </a:cubicBezTo>
                  <a:cubicBezTo>
                    <a:pt x="7489" y="1681"/>
                    <a:pt x="7511" y="1681"/>
                    <a:pt x="7533" y="1659"/>
                  </a:cubicBezTo>
                  <a:cubicBezTo>
                    <a:pt x="7555" y="1659"/>
                    <a:pt x="7576" y="1681"/>
                    <a:pt x="7598" y="1703"/>
                  </a:cubicBezTo>
                  <a:cubicBezTo>
                    <a:pt x="8362" y="3187"/>
                    <a:pt x="8362" y="3187"/>
                    <a:pt x="8362" y="3187"/>
                  </a:cubicBezTo>
                  <a:cubicBezTo>
                    <a:pt x="9236" y="873"/>
                    <a:pt x="9236" y="873"/>
                    <a:pt x="9236" y="873"/>
                  </a:cubicBezTo>
                  <a:cubicBezTo>
                    <a:pt x="9257" y="851"/>
                    <a:pt x="9280" y="829"/>
                    <a:pt x="9301" y="829"/>
                  </a:cubicBezTo>
                  <a:cubicBezTo>
                    <a:pt x="9323" y="851"/>
                    <a:pt x="9345" y="873"/>
                    <a:pt x="9345" y="895"/>
                  </a:cubicBezTo>
                  <a:cubicBezTo>
                    <a:pt x="8428" y="3340"/>
                    <a:pt x="8428" y="3340"/>
                    <a:pt x="8428" y="3340"/>
                  </a:cubicBezTo>
                  <a:cubicBezTo>
                    <a:pt x="8428" y="3340"/>
                    <a:pt x="8406" y="3362"/>
                    <a:pt x="8384" y="3362"/>
                  </a:cubicBezTo>
                  <a:cubicBezTo>
                    <a:pt x="8362" y="3362"/>
                    <a:pt x="8341" y="3362"/>
                    <a:pt x="8341" y="3340"/>
                  </a:cubicBezTo>
                  <a:cubicBezTo>
                    <a:pt x="7555" y="1856"/>
                    <a:pt x="7555" y="1856"/>
                    <a:pt x="7555" y="1856"/>
                  </a:cubicBezTo>
                  <a:cubicBezTo>
                    <a:pt x="6856" y="4191"/>
                    <a:pt x="6856" y="4191"/>
                    <a:pt x="6856" y="4191"/>
                  </a:cubicBezTo>
                  <a:cubicBezTo>
                    <a:pt x="6834" y="4214"/>
                    <a:pt x="6812" y="4235"/>
                    <a:pt x="6790" y="4235"/>
                  </a:cubicBezTo>
                  <a:cubicBezTo>
                    <a:pt x="6769" y="4235"/>
                    <a:pt x="6747" y="4214"/>
                    <a:pt x="6747" y="4191"/>
                  </a:cubicBezTo>
                  <a:cubicBezTo>
                    <a:pt x="5895" y="961"/>
                    <a:pt x="5895" y="961"/>
                    <a:pt x="5895" y="961"/>
                  </a:cubicBezTo>
                  <a:cubicBezTo>
                    <a:pt x="5109" y="2576"/>
                    <a:pt x="5109" y="2576"/>
                    <a:pt x="5109" y="2576"/>
                  </a:cubicBezTo>
                  <a:cubicBezTo>
                    <a:pt x="5109" y="2598"/>
                    <a:pt x="5088" y="2598"/>
                    <a:pt x="5065" y="2598"/>
                  </a:cubicBezTo>
                  <a:cubicBezTo>
                    <a:pt x="5044" y="2598"/>
                    <a:pt x="5022" y="2598"/>
                    <a:pt x="5022" y="2576"/>
                  </a:cubicBezTo>
                  <a:cubicBezTo>
                    <a:pt x="3406" y="174"/>
                    <a:pt x="3406" y="174"/>
                    <a:pt x="3406" y="174"/>
                  </a:cubicBezTo>
                  <a:cubicBezTo>
                    <a:pt x="2620" y="3319"/>
                    <a:pt x="2620" y="3319"/>
                    <a:pt x="2620" y="3319"/>
                  </a:cubicBezTo>
                  <a:cubicBezTo>
                    <a:pt x="2598" y="3340"/>
                    <a:pt x="2598" y="3362"/>
                    <a:pt x="2576" y="3362"/>
                  </a:cubicBezTo>
                  <a:cubicBezTo>
                    <a:pt x="2555" y="3362"/>
                    <a:pt x="2532" y="3362"/>
                    <a:pt x="2532" y="3362"/>
                  </a:cubicBezTo>
                  <a:cubicBezTo>
                    <a:pt x="1725" y="2620"/>
                    <a:pt x="1725" y="2620"/>
                    <a:pt x="1725" y="2620"/>
                  </a:cubicBezTo>
                  <a:cubicBezTo>
                    <a:pt x="87" y="4257"/>
                    <a:pt x="87" y="4257"/>
                    <a:pt x="87" y="4257"/>
                  </a:cubicBezTo>
                  <a:cubicBezTo>
                    <a:pt x="87" y="4279"/>
                    <a:pt x="65" y="4279"/>
                    <a:pt x="65" y="4279"/>
                  </a:cubicBezTo>
                </a:path>
              </a:pathLst>
            </a:custGeom>
            <a:solidFill>
              <a:srgbClr val="394D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28" name="Freeform 14"/>
            <p:cNvSpPr>
              <a:spLocks noChangeArrowheads="1"/>
            </p:cNvSpPr>
            <p:nvPr/>
          </p:nvSpPr>
          <p:spPr bwMode="auto">
            <a:xfrm>
              <a:off x="3352800" y="2284413"/>
              <a:ext cx="142875" cy="133350"/>
            </a:xfrm>
            <a:custGeom>
              <a:avLst/>
              <a:gdLst>
                <a:gd name="T0" fmla="*/ 394 w 395"/>
                <a:gd name="T1" fmla="*/ 175 h 372"/>
                <a:gd name="T2" fmla="*/ 394 w 395"/>
                <a:gd name="T3" fmla="*/ 175 h 372"/>
                <a:gd name="T4" fmla="*/ 197 w 395"/>
                <a:gd name="T5" fmla="*/ 0 h 372"/>
                <a:gd name="T6" fmla="*/ 0 w 395"/>
                <a:gd name="T7" fmla="*/ 175 h 372"/>
                <a:gd name="T8" fmla="*/ 197 w 395"/>
                <a:gd name="T9" fmla="*/ 371 h 372"/>
                <a:gd name="T10" fmla="*/ 394 w 395"/>
                <a:gd name="T11" fmla="*/ 175 h 372"/>
              </a:gdLst>
              <a:ahLst/>
              <a:cxnLst>
                <a:cxn ang="0">
                  <a:pos x="T0" y="T1"/>
                </a:cxn>
                <a:cxn ang="0">
                  <a:pos x="T2" y="T3"/>
                </a:cxn>
                <a:cxn ang="0">
                  <a:pos x="T4" y="T5"/>
                </a:cxn>
                <a:cxn ang="0">
                  <a:pos x="T6" y="T7"/>
                </a:cxn>
                <a:cxn ang="0">
                  <a:pos x="T8" y="T9"/>
                </a:cxn>
                <a:cxn ang="0">
                  <a:pos x="T10" y="T11"/>
                </a:cxn>
              </a:cxnLst>
              <a:rect l="0" t="0" r="r" b="b"/>
              <a:pathLst>
                <a:path w="395" h="372">
                  <a:moveTo>
                    <a:pt x="394" y="175"/>
                  </a:moveTo>
                  <a:lnTo>
                    <a:pt x="394" y="175"/>
                  </a:lnTo>
                  <a:cubicBezTo>
                    <a:pt x="394" y="88"/>
                    <a:pt x="306" y="0"/>
                    <a:pt x="197" y="0"/>
                  </a:cubicBezTo>
                  <a:cubicBezTo>
                    <a:pt x="88" y="0"/>
                    <a:pt x="0" y="88"/>
                    <a:pt x="0" y="175"/>
                  </a:cubicBezTo>
                  <a:cubicBezTo>
                    <a:pt x="0" y="284"/>
                    <a:pt x="88" y="371"/>
                    <a:pt x="197" y="371"/>
                  </a:cubicBezTo>
                  <a:cubicBezTo>
                    <a:pt x="306" y="371"/>
                    <a:pt x="394" y="284"/>
                    <a:pt x="394" y="175"/>
                  </a:cubicBezTo>
                </a:path>
              </a:pathLst>
            </a:custGeom>
            <a:solidFill>
              <a:srgbClr val="F4826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29" name="Freeform 15"/>
            <p:cNvSpPr>
              <a:spLocks noChangeArrowheads="1"/>
            </p:cNvSpPr>
            <p:nvPr/>
          </p:nvSpPr>
          <p:spPr bwMode="auto">
            <a:xfrm>
              <a:off x="3046413" y="3440113"/>
              <a:ext cx="141287" cy="141287"/>
            </a:xfrm>
            <a:custGeom>
              <a:avLst/>
              <a:gdLst>
                <a:gd name="T0" fmla="*/ 393 w 394"/>
                <a:gd name="T1" fmla="*/ 197 h 394"/>
                <a:gd name="T2" fmla="*/ 393 w 394"/>
                <a:gd name="T3" fmla="*/ 197 h 394"/>
                <a:gd name="T4" fmla="*/ 197 w 394"/>
                <a:gd name="T5" fmla="*/ 0 h 394"/>
                <a:gd name="T6" fmla="*/ 0 w 394"/>
                <a:gd name="T7" fmla="*/ 197 h 394"/>
                <a:gd name="T8" fmla="*/ 197 w 394"/>
                <a:gd name="T9" fmla="*/ 393 h 394"/>
                <a:gd name="T10" fmla="*/ 393 w 394"/>
                <a:gd name="T11" fmla="*/ 197 h 394"/>
              </a:gdLst>
              <a:ahLst/>
              <a:cxnLst>
                <a:cxn ang="0">
                  <a:pos x="T0" y="T1"/>
                </a:cxn>
                <a:cxn ang="0">
                  <a:pos x="T2" y="T3"/>
                </a:cxn>
                <a:cxn ang="0">
                  <a:pos x="T4" y="T5"/>
                </a:cxn>
                <a:cxn ang="0">
                  <a:pos x="T6" y="T7"/>
                </a:cxn>
                <a:cxn ang="0">
                  <a:pos x="T8" y="T9"/>
                </a:cxn>
                <a:cxn ang="0">
                  <a:pos x="T10" y="T11"/>
                </a:cxn>
              </a:cxnLst>
              <a:rect l="0" t="0" r="r" b="b"/>
              <a:pathLst>
                <a:path w="394" h="394">
                  <a:moveTo>
                    <a:pt x="393" y="197"/>
                  </a:moveTo>
                  <a:lnTo>
                    <a:pt x="393" y="197"/>
                  </a:lnTo>
                  <a:cubicBezTo>
                    <a:pt x="393" y="88"/>
                    <a:pt x="306" y="0"/>
                    <a:pt x="197" y="0"/>
                  </a:cubicBezTo>
                  <a:cubicBezTo>
                    <a:pt x="87" y="0"/>
                    <a:pt x="0" y="88"/>
                    <a:pt x="0" y="197"/>
                  </a:cubicBezTo>
                  <a:cubicBezTo>
                    <a:pt x="0" y="306"/>
                    <a:pt x="87" y="393"/>
                    <a:pt x="197" y="393"/>
                  </a:cubicBezTo>
                  <a:cubicBezTo>
                    <a:pt x="306" y="393"/>
                    <a:pt x="393" y="306"/>
                    <a:pt x="393" y="197"/>
                  </a:cubicBezTo>
                </a:path>
              </a:pathLst>
            </a:custGeom>
            <a:solidFill>
              <a:srgbClr val="394D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30" name="Freeform 16"/>
            <p:cNvSpPr>
              <a:spLocks noChangeArrowheads="1"/>
            </p:cNvSpPr>
            <p:nvPr/>
          </p:nvSpPr>
          <p:spPr bwMode="auto">
            <a:xfrm>
              <a:off x="2747963" y="3189288"/>
              <a:ext cx="141287" cy="141287"/>
            </a:xfrm>
            <a:custGeom>
              <a:avLst/>
              <a:gdLst>
                <a:gd name="T0" fmla="*/ 393 w 394"/>
                <a:gd name="T1" fmla="*/ 196 h 393"/>
                <a:gd name="T2" fmla="*/ 393 w 394"/>
                <a:gd name="T3" fmla="*/ 196 h 393"/>
                <a:gd name="T4" fmla="*/ 197 w 394"/>
                <a:gd name="T5" fmla="*/ 0 h 393"/>
                <a:gd name="T6" fmla="*/ 0 w 394"/>
                <a:gd name="T7" fmla="*/ 196 h 393"/>
                <a:gd name="T8" fmla="*/ 197 w 394"/>
                <a:gd name="T9" fmla="*/ 392 h 393"/>
                <a:gd name="T10" fmla="*/ 393 w 394"/>
                <a:gd name="T11" fmla="*/ 196 h 393"/>
              </a:gdLst>
              <a:ahLst/>
              <a:cxnLst>
                <a:cxn ang="0">
                  <a:pos x="T0" y="T1"/>
                </a:cxn>
                <a:cxn ang="0">
                  <a:pos x="T2" y="T3"/>
                </a:cxn>
                <a:cxn ang="0">
                  <a:pos x="T4" y="T5"/>
                </a:cxn>
                <a:cxn ang="0">
                  <a:pos x="T6" y="T7"/>
                </a:cxn>
                <a:cxn ang="0">
                  <a:pos x="T8" y="T9"/>
                </a:cxn>
                <a:cxn ang="0">
                  <a:pos x="T10" y="T11"/>
                </a:cxn>
              </a:cxnLst>
              <a:rect l="0" t="0" r="r" b="b"/>
              <a:pathLst>
                <a:path w="394" h="393">
                  <a:moveTo>
                    <a:pt x="393" y="196"/>
                  </a:moveTo>
                  <a:lnTo>
                    <a:pt x="393" y="196"/>
                  </a:lnTo>
                  <a:cubicBezTo>
                    <a:pt x="393" y="87"/>
                    <a:pt x="306" y="0"/>
                    <a:pt x="197" y="0"/>
                  </a:cubicBezTo>
                  <a:cubicBezTo>
                    <a:pt x="88" y="0"/>
                    <a:pt x="0" y="87"/>
                    <a:pt x="0" y="196"/>
                  </a:cubicBezTo>
                  <a:cubicBezTo>
                    <a:pt x="0" y="305"/>
                    <a:pt x="88" y="392"/>
                    <a:pt x="197" y="392"/>
                  </a:cubicBezTo>
                  <a:cubicBezTo>
                    <a:pt x="306" y="392"/>
                    <a:pt x="393" y="305"/>
                    <a:pt x="393" y="196"/>
                  </a:cubicBezTo>
                </a:path>
              </a:pathLst>
            </a:custGeom>
            <a:solidFill>
              <a:srgbClr val="394D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31" name="Freeform 17"/>
            <p:cNvSpPr>
              <a:spLocks noChangeArrowheads="1"/>
            </p:cNvSpPr>
            <p:nvPr/>
          </p:nvSpPr>
          <p:spPr bwMode="auto">
            <a:xfrm>
              <a:off x="3951288" y="3173413"/>
              <a:ext cx="141287" cy="133350"/>
            </a:xfrm>
            <a:custGeom>
              <a:avLst/>
              <a:gdLst>
                <a:gd name="T0" fmla="*/ 393 w 394"/>
                <a:gd name="T1" fmla="*/ 174 h 372"/>
                <a:gd name="T2" fmla="*/ 393 w 394"/>
                <a:gd name="T3" fmla="*/ 174 h 372"/>
                <a:gd name="T4" fmla="*/ 196 w 394"/>
                <a:gd name="T5" fmla="*/ 0 h 372"/>
                <a:gd name="T6" fmla="*/ 0 w 394"/>
                <a:gd name="T7" fmla="*/ 174 h 372"/>
                <a:gd name="T8" fmla="*/ 196 w 394"/>
                <a:gd name="T9" fmla="*/ 371 h 372"/>
                <a:gd name="T10" fmla="*/ 393 w 394"/>
                <a:gd name="T11" fmla="*/ 174 h 372"/>
              </a:gdLst>
              <a:ahLst/>
              <a:cxnLst>
                <a:cxn ang="0">
                  <a:pos x="T0" y="T1"/>
                </a:cxn>
                <a:cxn ang="0">
                  <a:pos x="T2" y="T3"/>
                </a:cxn>
                <a:cxn ang="0">
                  <a:pos x="T4" y="T5"/>
                </a:cxn>
                <a:cxn ang="0">
                  <a:pos x="T6" y="T7"/>
                </a:cxn>
                <a:cxn ang="0">
                  <a:pos x="T8" y="T9"/>
                </a:cxn>
                <a:cxn ang="0">
                  <a:pos x="T10" y="T11"/>
                </a:cxn>
              </a:cxnLst>
              <a:rect l="0" t="0" r="r" b="b"/>
              <a:pathLst>
                <a:path w="394" h="372">
                  <a:moveTo>
                    <a:pt x="393" y="174"/>
                  </a:moveTo>
                  <a:lnTo>
                    <a:pt x="393" y="174"/>
                  </a:lnTo>
                  <a:cubicBezTo>
                    <a:pt x="393" y="65"/>
                    <a:pt x="306" y="0"/>
                    <a:pt x="196" y="0"/>
                  </a:cubicBezTo>
                  <a:cubicBezTo>
                    <a:pt x="87" y="0"/>
                    <a:pt x="0" y="65"/>
                    <a:pt x="0" y="174"/>
                  </a:cubicBezTo>
                  <a:cubicBezTo>
                    <a:pt x="0" y="284"/>
                    <a:pt x="87" y="371"/>
                    <a:pt x="196" y="371"/>
                  </a:cubicBezTo>
                  <a:cubicBezTo>
                    <a:pt x="306" y="371"/>
                    <a:pt x="393" y="284"/>
                    <a:pt x="393" y="174"/>
                  </a:cubicBezTo>
                </a:path>
              </a:pathLst>
            </a:custGeom>
            <a:solidFill>
              <a:srgbClr val="394D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32" name="Freeform 18"/>
            <p:cNvSpPr>
              <a:spLocks noChangeArrowheads="1"/>
            </p:cNvSpPr>
            <p:nvPr/>
          </p:nvSpPr>
          <p:spPr bwMode="auto">
            <a:xfrm>
              <a:off x="4257675" y="2560638"/>
              <a:ext cx="133350" cy="141287"/>
            </a:xfrm>
            <a:custGeom>
              <a:avLst/>
              <a:gdLst>
                <a:gd name="T0" fmla="*/ 371 w 372"/>
                <a:gd name="T1" fmla="*/ 196 h 394"/>
                <a:gd name="T2" fmla="*/ 371 w 372"/>
                <a:gd name="T3" fmla="*/ 196 h 394"/>
                <a:gd name="T4" fmla="*/ 196 w 372"/>
                <a:gd name="T5" fmla="*/ 0 h 394"/>
                <a:gd name="T6" fmla="*/ 0 w 372"/>
                <a:gd name="T7" fmla="*/ 196 h 394"/>
                <a:gd name="T8" fmla="*/ 196 w 372"/>
                <a:gd name="T9" fmla="*/ 393 h 394"/>
                <a:gd name="T10" fmla="*/ 371 w 372"/>
                <a:gd name="T11" fmla="*/ 196 h 394"/>
              </a:gdLst>
              <a:ahLst/>
              <a:cxnLst>
                <a:cxn ang="0">
                  <a:pos x="T0" y="T1"/>
                </a:cxn>
                <a:cxn ang="0">
                  <a:pos x="T2" y="T3"/>
                </a:cxn>
                <a:cxn ang="0">
                  <a:pos x="T4" y="T5"/>
                </a:cxn>
                <a:cxn ang="0">
                  <a:pos x="T6" y="T7"/>
                </a:cxn>
                <a:cxn ang="0">
                  <a:pos x="T8" y="T9"/>
                </a:cxn>
                <a:cxn ang="0">
                  <a:pos x="T10" y="T11"/>
                </a:cxn>
              </a:cxnLst>
              <a:rect l="0" t="0" r="r" b="b"/>
              <a:pathLst>
                <a:path w="372" h="394">
                  <a:moveTo>
                    <a:pt x="371" y="196"/>
                  </a:moveTo>
                  <a:lnTo>
                    <a:pt x="371" y="196"/>
                  </a:lnTo>
                  <a:cubicBezTo>
                    <a:pt x="371" y="87"/>
                    <a:pt x="283" y="0"/>
                    <a:pt x="196" y="0"/>
                  </a:cubicBezTo>
                  <a:cubicBezTo>
                    <a:pt x="87" y="0"/>
                    <a:pt x="0" y="87"/>
                    <a:pt x="0" y="196"/>
                  </a:cubicBezTo>
                  <a:cubicBezTo>
                    <a:pt x="0" y="305"/>
                    <a:pt x="87" y="393"/>
                    <a:pt x="196" y="393"/>
                  </a:cubicBezTo>
                  <a:cubicBezTo>
                    <a:pt x="283" y="393"/>
                    <a:pt x="371" y="305"/>
                    <a:pt x="371" y="196"/>
                  </a:cubicBezTo>
                </a:path>
              </a:pathLst>
            </a:custGeom>
            <a:solidFill>
              <a:srgbClr val="394D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33" name="Freeform 19"/>
            <p:cNvSpPr>
              <a:spLocks noChangeArrowheads="1"/>
            </p:cNvSpPr>
            <p:nvPr/>
          </p:nvSpPr>
          <p:spPr bwMode="auto">
            <a:xfrm>
              <a:off x="4579938" y="3770313"/>
              <a:ext cx="141287" cy="134937"/>
            </a:xfrm>
            <a:custGeom>
              <a:avLst/>
              <a:gdLst>
                <a:gd name="T0" fmla="*/ 393 w 394"/>
                <a:gd name="T1" fmla="*/ 175 h 373"/>
                <a:gd name="T2" fmla="*/ 393 w 394"/>
                <a:gd name="T3" fmla="*/ 175 h 373"/>
                <a:gd name="T4" fmla="*/ 196 w 394"/>
                <a:gd name="T5" fmla="*/ 0 h 373"/>
                <a:gd name="T6" fmla="*/ 0 w 394"/>
                <a:gd name="T7" fmla="*/ 175 h 373"/>
                <a:gd name="T8" fmla="*/ 196 w 394"/>
                <a:gd name="T9" fmla="*/ 372 h 373"/>
                <a:gd name="T10" fmla="*/ 393 w 394"/>
                <a:gd name="T11" fmla="*/ 175 h 373"/>
              </a:gdLst>
              <a:ahLst/>
              <a:cxnLst>
                <a:cxn ang="0">
                  <a:pos x="T0" y="T1"/>
                </a:cxn>
                <a:cxn ang="0">
                  <a:pos x="T2" y="T3"/>
                </a:cxn>
                <a:cxn ang="0">
                  <a:pos x="T4" y="T5"/>
                </a:cxn>
                <a:cxn ang="0">
                  <a:pos x="T6" y="T7"/>
                </a:cxn>
                <a:cxn ang="0">
                  <a:pos x="T8" y="T9"/>
                </a:cxn>
                <a:cxn ang="0">
                  <a:pos x="T10" y="T11"/>
                </a:cxn>
              </a:cxnLst>
              <a:rect l="0" t="0" r="r" b="b"/>
              <a:pathLst>
                <a:path w="394" h="373">
                  <a:moveTo>
                    <a:pt x="393" y="175"/>
                  </a:moveTo>
                  <a:lnTo>
                    <a:pt x="393" y="175"/>
                  </a:lnTo>
                  <a:cubicBezTo>
                    <a:pt x="393" y="87"/>
                    <a:pt x="306" y="0"/>
                    <a:pt x="196" y="0"/>
                  </a:cubicBezTo>
                  <a:cubicBezTo>
                    <a:pt x="87" y="0"/>
                    <a:pt x="0" y="87"/>
                    <a:pt x="0" y="175"/>
                  </a:cubicBezTo>
                  <a:cubicBezTo>
                    <a:pt x="0" y="284"/>
                    <a:pt x="87" y="372"/>
                    <a:pt x="196" y="372"/>
                  </a:cubicBezTo>
                  <a:cubicBezTo>
                    <a:pt x="306" y="372"/>
                    <a:pt x="393" y="284"/>
                    <a:pt x="393" y="175"/>
                  </a:cubicBezTo>
                </a:path>
              </a:pathLst>
            </a:custGeom>
            <a:solidFill>
              <a:srgbClr val="82B179"/>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34" name="Freeform 20"/>
            <p:cNvSpPr>
              <a:spLocks noChangeArrowheads="1"/>
            </p:cNvSpPr>
            <p:nvPr/>
          </p:nvSpPr>
          <p:spPr bwMode="auto">
            <a:xfrm>
              <a:off x="4846638" y="2890838"/>
              <a:ext cx="141287" cy="141287"/>
            </a:xfrm>
            <a:custGeom>
              <a:avLst/>
              <a:gdLst>
                <a:gd name="T0" fmla="*/ 393 w 394"/>
                <a:gd name="T1" fmla="*/ 197 h 394"/>
                <a:gd name="T2" fmla="*/ 393 w 394"/>
                <a:gd name="T3" fmla="*/ 197 h 394"/>
                <a:gd name="T4" fmla="*/ 197 w 394"/>
                <a:gd name="T5" fmla="*/ 0 h 394"/>
                <a:gd name="T6" fmla="*/ 0 w 394"/>
                <a:gd name="T7" fmla="*/ 197 h 394"/>
                <a:gd name="T8" fmla="*/ 197 w 394"/>
                <a:gd name="T9" fmla="*/ 393 h 394"/>
                <a:gd name="T10" fmla="*/ 393 w 394"/>
                <a:gd name="T11" fmla="*/ 197 h 394"/>
              </a:gdLst>
              <a:ahLst/>
              <a:cxnLst>
                <a:cxn ang="0">
                  <a:pos x="T0" y="T1"/>
                </a:cxn>
                <a:cxn ang="0">
                  <a:pos x="T2" y="T3"/>
                </a:cxn>
                <a:cxn ang="0">
                  <a:pos x="T4" y="T5"/>
                </a:cxn>
                <a:cxn ang="0">
                  <a:pos x="T6" y="T7"/>
                </a:cxn>
                <a:cxn ang="0">
                  <a:pos x="T8" y="T9"/>
                </a:cxn>
                <a:cxn ang="0">
                  <a:pos x="T10" y="T11"/>
                </a:cxn>
              </a:cxnLst>
              <a:rect l="0" t="0" r="r" b="b"/>
              <a:pathLst>
                <a:path w="394" h="394">
                  <a:moveTo>
                    <a:pt x="393" y="197"/>
                  </a:moveTo>
                  <a:lnTo>
                    <a:pt x="393" y="197"/>
                  </a:lnTo>
                  <a:cubicBezTo>
                    <a:pt x="393" y="87"/>
                    <a:pt x="306" y="0"/>
                    <a:pt x="197" y="0"/>
                  </a:cubicBezTo>
                  <a:cubicBezTo>
                    <a:pt x="88" y="0"/>
                    <a:pt x="0" y="87"/>
                    <a:pt x="0" y="197"/>
                  </a:cubicBezTo>
                  <a:cubicBezTo>
                    <a:pt x="0" y="306"/>
                    <a:pt x="88" y="393"/>
                    <a:pt x="197" y="393"/>
                  </a:cubicBezTo>
                  <a:cubicBezTo>
                    <a:pt x="306" y="393"/>
                    <a:pt x="393" y="306"/>
                    <a:pt x="393" y="197"/>
                  </a:cubicBezTo>
                </a:path>
              </a:pathLst>
            </a:custGeom>
            <a:solidFill>
              <a:srgbClr val="394D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35" name="Freeform 21"/>
            <p:cNvSpPr>
              <a:spLocks noChangeArrowheads="1"/>
            </p:cNvSpPr>
            <p:nvPr/>
          </p:nvSpPr>
          <p:spPr bwMode="auto">
            <a:xfrm>
              <a:off x="5145088" y="3432175"/>
              <a:ext cx="141287" cy="141288"/>
            </a:xfrm>
            <a:custGeom>
              <a:avLst/>
              <a:gdLst>
                <a:gd name="T0" fmla="*/ 393 w 394"/>
                <a:gd name="T1" fmla="*/ 196 h 393"/>
                <a:gd name="T2" fmla="*/ 393 w 394"/>
                <a:gd name="T3" fmla="*/ 196 h 393"/>
                <a:gd name="T4" fmla="*/ 196 w 394"/>
                <a:gd name="T5" fmla="*/ 0 h 393"/>
                <a:gd name="T6" fmla="*/ 0 w 394"/>
                <a:gd name="T7" fmla="*/ 196 h 393"/>
                <a:gd name="T8" fmla="*/ 196 w 394"/>
                <a:gd name="T9" fmla="*/ 392 h 393"/>
                <a:gd name="T10" fmla="*/ 393 w 394"/>
                <a:gd name="T11" fmla="*/ 196 h 393"/>
              </a:gdLst>
              <a:ahLst/>
              <a:cxnLst>
                <a:cxn ang="0">
                  <a:pos x="T0" y="T1"/>
                </a:cxn>
                <a:cxn ang="0">
                  <a:pos x="T2" y="T3"/>
                </a:cxn>
                <a:cxn ang="0">
                  <a:pos x="T4" y="T5"/>
                </a:cxn>
                <a:cxn ang="0">
                  <a:pos x="T6" y="T7"/>
                </a:cxn>
                <a:cxn ang="0">
                  <a:pos x="T8" y="T9"/>
                </a:cxn>
                <a:cxn ang="0">
                  <a:pos x="T10" y="T11"/>
                </a:cxn>
              </a:cxnLst>
              <a:rect l="0" t="0" r="r" b="b"/>
              <a:pathLst>
                <a:path w="394" h="393">
                  <a:moveTo>
                    <a:pt x="393" y="196"/>
                  </a:moveTo>
                  <a:lnTo>
                    <a:pt x="393" y="196"/>
                  </a:lnTo>
                  <a:cubicBezTo>
                    <a:pt x="393" y="87"/>
                    <a:pt x="306" y="0"/>
                    <a:pt x="196" y="0"/>
                  </a:cubicBezTo>
                  <a:cubicBezTo>
                    <a:pt x="87" y="0"/>
                    <a:pt x="0" y="87"/>
                    <a:pt x="0" y="196"/>
                  </a:cubicBezTo>
                  <a:cubicBezTo>
                    <a:pt x="0" y="305"/>
                    <a:pt x="87" y="392"/>
                    <a:pt x="196" y="392"/>
                  </a:cubicBezTo>
                  <a:cubicBezTo>
                    <a:pt x="306" y="392"/>
                    <a:pt x="393" y="305"/>
                    <a:pt x="393" y="196"/>
                  </a:cubicBezTo>
                </a:path>
              </a:pathLst>
            </a:custGeom>
            <a:solidFill>
              <a:srgbClr val="394D6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grpSp>
      <p:grpSp>
        <p:nvGrpSpPr>
          <p:cNvPr id="36" name="Group 289"/>
          <p:cNvGrpSpPr/>
          <p:nvPr/>
        </p:nvGrpSpPr>
        <p:grpSpPr>
          <a:xfrm>
            <a:off x="8414208" y="2162100"/>
            <a:ext cx="2013381" cy="2012291"/>
            <a:chOff x="484188" y="2957513"/>
            <a:chExt cx="1704975" cy="1703387"/>
          </a:xfrm>
        </p:grpSpPr>
        <p:sp>
          <p:nvSpPr>
            <p:cNvPr id="37" name="Freeform 1"/>
            <p:cNvSpPr>
              <a:spLocks noChangeArrowheads="1"/>
            </p:cNvSpPr>
            <p:nvPr/>
          </p:nvSpPr>
          <p:spPr bwMode="auto">
            <a:xfrm>
              <a:off x="484188" y="2957513"/>
              <a:ext cx="1703387" cy="1703387"/>
            </a:xfrm>
            <a:custGeom>
              <a:avLst/>
              <a:gdLst>
                <a:gd name="T0" fmla="*/ 4731 w 4732"/>
                <a:gd name="T1" fmla="*/ 2366 h 4733"/>
                <a:gd name="T2" fmla="*/ 4731 w 4732"/>
                <a:gd name="T3" fmla="*/ 2366 h 4733"/>
                <a:gd name="T4" fmla="*/ 2366 w 4732"/>
                <a:gd name="T5" fmla="*/ 4732 h 4733"/>
                <a:gd name="T6" fmla="*/ 0 w 4732"/>
                <a:gd name="T7" fmla="*/ 2366 h 4733"/>
                <a:gd name="T8" fmla="*/ 2366 w 4732"/>
                <a:gd name="T9" fmla="*/ 0 h 4733"/>
                <a:gd name="T10" fmla="*/ 4731 w 4732"/>
                <a:gd name="T11" fmla="*/ 2366 h 4733"/>
              </a:gdLst>
              <a:ahLst/>
              <a:cxnLst>
                <a:cxn ang="0">
                  <a:pos x="T0" y="T1"/>
                </a:cxn>
                <a:cxn ang="0">
                  <a:pos x="T2" y="T3"/>
                </a:cxn>
                <a:cxn ang="0">
                  <a:pos x="T4" y="T5"/>
                </a:cxn>
                <a:cxn ang="0">
                  <a:pos x="T6" y="T7"/>
                </a:cxn>
                <a:cxn ang="0">
                  <a:pos x="T8" y="T9"/>
                </a:cxn>
                <a:cxn ang="0">
                  <a:pos x="T10" y="T11"/>
                </a:cxn>
              </a:cxnLst>
              <a:rect l="0" t="0" r="r" b="b"/>
              <a:pathLst>
                <a:path w="4732" h="4733">
                  <a:moveTo>
                    <a:pt x="4731" y="2366"/>
                  </a:moveTo>
                  <a:lnTo>
                    <a:pt x="4731" y="2366"/>
                  </a:lnTo>
                  <a:cubicBezTo>
                    <a:pt x="4731" y="3667"/>
                    <a:pt x="3679" y="4732"/>
                    <a:pt x="2366" y="4732"/>
                  </a:cubicBezTo>
                  <a:cubicBezTo>
                    <a:pt x="1065" y="4732"/>
                    <a:pt x="0" y="3667"/>
                    <a:pt x="0" y="2366"/>
                  </a:cubicBezTo>
                  <a:cubicBezTo>
                    <a:pt x="0" y="1052"/>
                    <a:pt x="1065" y="0"/>
                    <a:pt x="2366" y="0"/>
                  </a:cubicBezTo>
                  <a:cubicBezTo>
                    <a:pt x="3679" y="0"/>
                    <a:pt x="4731" y="1052"/>
                    <a:pt x="4731" y="2366"/>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38" name="Freeform 2"/>
            <p:cNvSpPr>
              <a:spLocks noChangeArrowheads="1"/>
            </p:cNvSpPr>
            <p:nvPr/>
          </p:nvSpPr>
          <p:spPr bwMode="auto">
            <a:xfrm>
              <a:off x="952500" y="4013200"/>
              <a:ext cx="25400" cy="20638"/>
            </a:xfrm>
            <a:custGeom>
              <a:avLst/>
              <a:gdLst>
                <a:gd name="T0" fmla="*/ 55 w 70"/>
                <a:gd name="T1" fmla="*/ 55 h 56"/>
                <a:gd name="T2" fmla="*/ 0 w 70"/>
                <a:gd name="T3" fmla="*/ 14 h 56"/>
                <a:gd name="T4" fmla="*/ 0 w 70"/>
                <a:gd name="T5" fmla="*/ 0 h 56"/>
                <a:gd name="T6" fmla="*/ 28 w 70"/>
                <a:gd name="T7" fmla="*/ 14 h 56"/>
                <a:gd name="T8" fmla="*/ 55 w 70"/>
                <a:gd name="T9" fmla="*/ 0 h 56"/>
                <a:gd name="T10" fmla="*/ 55 w 70"/>
                <a:gd name="T11" fmla="*/ 14 h 56"/>
                <a:gd name="T12" fmla="*/ 69 w 70"/>
                <a:gd name="T13" fmla="*/ 42 h 56"/>
                <a:gd name="T14" fmla="*/ 55 w 70"/>
                <a:gd name="T15" fmla="*/ 55 h 56"/>
                <a:gd name="T16" fmla="*/ 42 w 70"/>
                <a:gd name="T17" fmla="*/ 14 h 56"/>
                <a:gd name="T18" fmla="*/ 28 w 70"/>
                <a:gd name="T19" fmla="*/ 28 h 56"/>
                <a:gd name="T20" fmla="*/ 55 w 70"/>
                <a:gd name="T21" fmla="*/ 42 h 56"/>
                <a:gd name="T22" fmla="*/ 55 w 70"/>
                <a:gd name="T23" fmla="*/ 28 h 56"/>
                <a:gd name="T24" fmla="*/ 42 w 70"/>
                <a:gd name="T25" fmla="*/ 1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56">
                  <a:moveTo>
                    <a:pt x="55" y="55"/>
                  </a:moveTo>
                  <a:cubicBezTo>
                    <a:pt x="0" y="14"/>
                    <a:pt x="0" y="14"/>
                    <a:pt x="0" y="14"/>
                  </a:cubicBezTo>
                  <a:lnTo>
                    <a:pt x="0" y="0"/>
                  </a:lnTo>
                  <a:lnTo>
                    <a:pt x="28" y="14"/>
                  </a:lnTo>
                  <a:cubicBezTo>
                    <a:pt x="28" y="0"/>
                    <a:pt x="42" y="0"/>
                    <a:pt x="55" y="0"/>
                  </a:cubicBezTo>
                  <a:lnTo>
                    <a:pt x="55" y="14"/>
                  </a:lnTo>
                  <a:cubicBezTo>
                    <a:pt x="69" y="14"/>
                    <a:pt x="69" y="28"/>
                    <a:pt x="69" y="42"/>
                  </a:cubicBezTo>
                  <a:lnTo>
                    <a:pt x="55" y="55"/>
                  </a:lnTo>
                  <a:close/>
                  <a:moveTo>
                    <a:pt x="42" y="14"/>
                  </a:moveTo>
                  <a:cubicBezTo>
                    <a:pt x="28" y="28"/>
                    <a:pt x="28" y="28"/>
                    <a:pt x="28" y="28"/>
                  </a:cubicBezTo>
                  <a:cubicBezTo>
                    <a:pt x="55" y="42"/>
                    <a:pt x="55" y="42"/>
                    <a:pt x="55" y="42"/>
                  </a:cubicBezTo>
                  <a:lnTo>
                    <a:pt x="55" y="28"/>
                  </a:lnTo>
                  <a:lnTo>
                    <a:pt x="42" y="14"/>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39" name="Freeform 3"/>
            <p:cNvSpPr>
              <a:spLocks noChangeArrowheads="1"/>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 name="T18" fmla="*/ 55 w 70"/>
                <a:gd name="T19" fmla="*/ 55 h 70"/>
                <a:gd name="T20" fmla="*/ 27 w 70"/>
                <a:gd name="T21" fmla="*/ 28 h 70"/>
                <a:gd name="T22" fmla="*/ 27 w 70"/>
                <a:gd name="T23" fmla="*/ 42 h 70"/>
                <a:gd name="T24" fmla="*/ 55 w 70"/>
                <a:gd name="T2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70">
                  <a:moveTo>
                    <a:pt x="69" y="55"/>
                  </a:moveTo>
                  <a:lnTo>
                    <a:pt x="69" y="69"/>
                  </a:lnTo>
                  <a:lnTo>
                    <a:pt x="0" y="42"/>
                  </a:lnTo>
                  <a:lnTo>
                    <a:pt x="0" y="28"/>
                  </a:lnTo>
                  <a:lnTo>
                    <a:pt x="14" y="28"/>
                  </a:lnTo>
                  <a:lnTo>
                    <a:pt x="27" y="28"/>
                  </a:lnTo>
                  <a:lnTo>
                    <a:pt x="14" y="14"/>
                  </a:lnTo>
                  <a:lnTo>
                    <a:pt x="14" y="0"/>
                  </a:lnTo>
                  <a:lnTo>
                    <a:pt x="69" y="55"/>
                  </a:lnTo>
                  <a:close/>
                  <a:moveTo>
                    <a:pt x="55" y="55"/>
                  </a:moveTo>
                  <a:lnTo>
                    <a:pt x="27" y="28"/>
                  </a:lnTo>
                  <a:lnTo>
                    <a:pt x="27" y="42"/>
                  </a:lnTo>
                  <a:lnTo>
                    <a:pt x="55" y="55"/>
                  </a:ln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40" name="Freeform 4"/>
            <p:cNvSpPr>
              <a:spLocks noChangeArrowheads="1"/>
            </p:cNvSpPr>
            <p:nvPr/>
          </p:nvSpPr>
          <p:spPr bwMode="auto">
            <a:xfrm>
              <a:off x="962025" y="3987800"/>
              <a:ext cx="25400" cy="25400"/>
            </a:xfrm>
            <a:custGeom>
              <a:avLst/>
              <a:gdLst>
                <a:gd name="T0" fmla="*/ 69 w 70"/>
                <a:gd name="T1" fmla="*/ 55 h 70"/>
                <a:gd name="T2" fmla="*/ 69 w 70"/>
                <a:gd name="T3" fmla="*/ 69 h 70"/>
                <a:gd name="T4" fmla="*/ 0 w 70"/>
                <a:gd name="T5" fmla="*/ 42 h 70"/>
                <a:gd name="T6" fmla="*/ 0 w 70"/>
                <a:gd name="T7" fmla="*/ 28 h 70"/>
                <a:gd name="T8" fmla="*/ 14 w 70"/>
                <a:gd name="T9" fmla="*/ 28 h 70"/>
                <a:gd name="T10" fmla="*/ 27 w 70"/>
                <a:gd name="T11" fmla="*/ 28 h 70"/>
                <a:gd name="T12" fmla="*/ 14 w 70"/>
                <a:gd name="T13" fmla="*/ 14 h 70"/>
                <a:gd name="T14" fmla="*/ 14 w 70"/>
                <a:gd name="T15" fmla="*/ 0 h 70"/>
                <a:gd name="T16" fmla="*/ 69 w 70"/>
                <a:gd name="T17"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0">
                  <a:moveTo>
                    <a:pt x="69" y="55"/>
                  </a:moveTo>
                  <a:lnTo>
                    <a:pt x="69" y="69"/>
                  </a:lnTo>
                  <a:lnTo>
                    <a:pt x="0" y="42"/>
                  </a:lnTo>
                  <a:lnTo>
                    <a:pt x="0" y="28"/>
                  </a:lnTo>
                  <a:lnTo>
                    <a:pt x="14" y="28"/>
                  </a:lnTo>
                  <a:lnTo>
                    <a:pt x="27" y="28"/>
                  </a:lnTo>
                  <a:lnTo>
                    <a:pt x="14" y="14"/>
                  </a:lnTo>
                  <a:lnTo>
                    <a:pt x="14" y="0"/>
                  </a:lnTo>
                  <a:lnTo>
                    <a:pt x="69" y="55"/>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41" name="Freeform 5"/>
            <p:cNvSpPr>
              <a:spLocks noChangeArrowheads="1"/>
            </p:cNvSpPr>
            <p:nvPr/>
          </p:nvSpPr>
          <p:spPr bwMode="auto">
            <a:xfrm>
              <a:off x="973138" y="3998913"/>
              <a:ext cx="11112" cy="9525"/>
            </a:xfrm>
            <a:custGeom>
              <a:avLst/>
              <a:gdLst>
                <a:gd name="T0" fmla="*/ 28 w 29"/>
                <a:gd name="T1" fmla="*/ 27 h 28"/>
                <a:gd name="T2" fmla="*/ 0 w 29"/>
                <a:gd name="T3" fmla="*/ 14 h 28"/>
                <a:gd name="T4" fmla="*/ 0 w 29"/>
                <a:gd name="T5" fmla="*/ 0 h 28"/>
                <a:gd name="T6" fmla="*/ 28 w 29"/>
                <a:gd name="T7" fmla="*/ 27 h 28"/>
              </a:gdLst>
              <a:ahLst/>
              <a:cxnLst>
                <a:cxn ang="0">
                  <a:pos x="T0" y="T1"/>
                </a:cxn>
                <a:cxn ang="0">
                  <a:pos x="T2" y="T3"/>
                </a:cxn>
                <a:cxn ang="0">
                  <a:pos x="T4" y="T5"/>
                </a:cxn>
                <a:cxn ang="0">
                  <a:pos x="T6" y="T7"/>
                </a:cxn>
              </a:cxnLst>
              <a:rect l="0" t="0" r="r" b="b"/>
              <a:pathLst>
                <a:path w="29" h="28">
                  <a:moveTo>
                    <a:pt x="28" y="27"/>
                  </a:moveTo>
                  <a:lnTo>
                    <a:pt x="0" y="14"/>
                  </a:lnTo>
                  <a:lnTo>
                    <a:pt x="0" y="0"/>
                  </a:lnTo>
                  <a:lnTo>
                    <a:pt x="28" y="27"/>
                  </a:lnTo>
                </a:path>
              </a:pathLst>
            </a:custGeom>
            <a:solidFill>
              <a:srgbClr val="FFFFFF"/>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42" name="Freeform 6"/>
            <p:cNvSpPr>
              <a:spLocks noChangeArrowheads="1"/>
            </p:cNvSpPr>
            <p:nvPr/>
          </p:nvSpPr>
          <p:spPr bwMode="auto">
            <a:xfrm>
              <a:off x="973138" y="3973513"/>
              <a:ext cx="30162" cy="25400"/>
            </a:xfrm>
            <a:custGeom>
              <a:avLst/>
              <a:gdLst>
                <a:gd name="T0" fmla="*/ 28 w 85"/>
                <a:gd name="T1" fmla="*/ 0 h 71"/>
                <a:gd name="T2" fmla="*/ 28 w 85"/>
                <a:gd name="T3" fmla="*/ 0 h 71"/>
                <a:gd name="T4" fmla="*/ 28 w 85"/>
                <a:gd name="T5" fmla="*/ 0 h 71"/>
                <a:gd name="T6" fmla="*/ 42 w 85"/>
                <a:gd name="T7" fmla="*/ 15 h 71"/>
                <a:gd name="T8" fmla="*/ 56 w 85"/>
                <a:gd name="T9" fmla="*/ 28 h 71"/>
                <a:gd name="T10" fmla="*/ 70 w 85"/>
                <a:gd name="T11" fmla="*/ 28 h 71"/>
                <a:gd name="T12" fmla="*/ 70 w 85"/>
                <a:gd name="T13" fmla="*/ 28 h 71"/>
                <a:gd name="T14" fmla="*/ 70 w 85"/>
                <a:gd name="T15" fmla="*/ 56 h 71"/>
                <a:gd name="T16" fmla="*/ 70 w 85"/>
                <a:gd name="T17" fmla="*/ 70 h 71"/>
                <a:gd name="T18" fmla="*/ 0 w 85"/>
                <a:gd name="T19" fmla="*/ 28 h 71"/>
                <a:gd name="T20" fmla="*/ 14 w 85"/>
                <a:gd name="T21" fmla="*/ 15 h 71"/>
                <a:gd name="T22" fmla="*/ 42 w 85"/>
                <a:gd name="T23" fmla="*/ 42 h 71"/>
                <a:gd name="T24" fmla="*/ 42 w 85"/>
                <a:gd name="T25" fmla="*/ 28 h 71"/>
                <a:gd name="T26" fmla="*/ 28 w 85"/>
                <a:gd name="T27" fmla="*/ 28 h 71"/>
                <a:gd name="T28" fmla="*/ 28 w 85"/>
                <a:gd name="T29" fmla="*/ 15 h 71"/>
                <a:gd name="T30" fmla="*/ 14 w 85"/>
                <a:gd name="T31" fmla="*/ 15 h 71"/>
                <a:gd name="T32" fmla="*/ 28 w 85"/>
                <a:gd name="T33" fmla="*/ 0 h 71"/>
                <a:gd name="T34" fmla="*/ 70 w 85"/>
                <a:gd name="T35" fmla="*/ 56 h 71"/>
                <a:gd name="T36" fmla="*/ 70 w 85"/>
                <a:gd name="T37" fmla="*/ 56 h 71"/>
                <a:gd name="T38" fmla="*/ 70 w 85"/>
                <a:gd name="T39" fmla="*/ 42 h 71"/>
                <a:gd name="T40" fmla="*/ 56 w 85"/>
                <a:gd name="T41" fmla="*/ 42 h 71"/>
                <a:gd name="T42" fmla="*/ 42 w 85"/>
                <a:gd name="T43" fmla="*/ 42 h 71"/>
                <a:gd name="T44" fmla="*/ 42 w 85"/>
                <a:gd name="T45" fmla="*/ 42 h 71"/>
                <a:gd name="T46" fmla="*/ 70 w 85"/>
                <a:gd name="T47"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71">
                  <a:moveTo>
                    <a:pt x="28" y="0"/>
                  </a:moveTo>
                  <a:lnTo>
                    <a:pt x="28" y="0"/>
                  </a:lnTo>
                  <a:lnTo>
                    <a:pt x="28" y="0"/>
                  </a:lnTo>
                  <a:cubicBezTo>
                    <a:pt x="42" y="15"/>
                    <a:pt x="42" y="15"/>
                    <a:pt x="42" y="15"/>
                  </a:cubicBezTo>
                  <a:cubicBezTo>
                    <a:pt x="42" y="15"/>
                    <a:pt x="56" y="15"/>
                    <a:pt x="56" y="28"/>
                  </a:cubicBezTo>
                  <a:cubicBezTo>
                    <a:pt x="56" y="28"/>
                    <a:pt x="56" y="28"/>
                    <a:pt x="70" y="28"/>
                  </a:cubicBezTo>
                  <a:lnTo>
                    <a:pt x="70" y="28"/>
                  </a:lnTo>
                  <a:cubicBezTo>
                    <a:pt x="84" y="42"/>
                    <a:pt x="84" y="42"/>
                    <a:pt x="70" y="56"/>
                  </a:cubicBezTo>
                  <a:cubicBezTo>
                    <a:pt x="70" y="70"/>
                    <a:pt x="70" y="70"/>
                    <a:pt x="70" y="70"/>
                  </a:cubicBezTo>
                  <a:cubicBezTo>
                    <a:pt x="0" y="28"/>
                    <a:pt x="0" y="28"/>
                    <a:pt x="0" y="28"/>
                  </a:cubicBezTo>
                  <a:cubicBezTo>
                    <a:pt x="14" y="15"/>
                    <a:pt x="14" y="15"/>
                    <a:pt x="14" y="15"/>
                  </a:cubicBezTo>
                  <a:cubicBezTo>
                    <a:pt x="42" y="42"/>
                    <a:pt x="42" y="42"/>
                    <a:pt x="42" y="42"/>
                  </a:cubicBezTo>
                  <a:cubicBezTo>
                    <a:pt x="42" y="28"/>
                    <a:pt x="42" y="28"/>
                    <a:pt x="42" y="28"/>
                  </a:cubicBezTo>
                  <a:cubicBezTo>
                    <a:pt x="42" y="28"/>
                    <a:pt x="42" y="28"/>
                    <a:pt x="28" y="28"/>
                  </a:cubicBezTo>
                  <a:cubicBezTo>
                    <a:pt x="28" y="15"/>
                    <a:pt x="28" y="15"/>
                    <a:pt x="28" y="15"/>
                  </a:cubicBezTo>
                  <a:cubicBezTo>
                    <a:pt x="14" y="15"/>
                    <a:pt x="14" y="15"/>
                    <a:pt x="14" y="15"/>
                  </a:cubicBezTo>
                  <a:lnTo>
                    <a:pt x="28" y="0"/>
                  </a:lnTo>
                  <a:close/>
                  <a:moveTo>
                    <a:pt x="70" y="56"/>
                  </a:moveTo>
                  <a:lnTo>
                    <a:pt x="70" y="56"/>
                  </a:lnTo>
                  <a:cubicBezTo>
                    <a:pt x="70" y="42"/>
                    <a:pt x="70" y="42"/>
                    <a:pt x="70" y="42"/>
                  </a:cubicBezTo>
                  <a:cubicBezTo>
                    <a:pt x="56" y="42"/>
                    <a:pt x="56" y="42"/>
                    <a:pt x="56" y="42"/>
                  </a:cubicBezTo>
                  <a:cubicBezTo>
                    <a:pt x="56" y="28"/>
                    <a:pt x="56" y="42"/>
                    <a:pt x="42" y="42"/>
                  </a:cubicBezTo>
                  <a:lnTo>
                    <a:pt x="42" y="42"/>
                  </a:lnTo>
                  <a:cubicBezTo>
                    <a:pt x="70" y="56"/>
                    <a:pt x="70" y="56"/>
                    <a:pt x="70" y="56"/>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43" name="Freeform 7"/>
            <p:cNvSpPr>
              <a:spLocks noChangeArrowheads="1"/>
            </p:cNvSpPr>
            <p:nvPr/>
          </p:nvSpPr>
          <p:spPr bwMode="auto">
            <a:xfrm>
              <a:off x="987425" y="3957638"/>
              <a:ext cx="30163" cy="25400"/>
            </a:xfrm>
            <a:custGeom>
              <a:avLst/>
              <a:gdLst>
                <a:gd name="T0" fmla="*/ 42 w 84"/>
                <a:gd name="T1" fmla="*/ 69 h 70"/>
                <a:gd name="T2" fmla="*/ 55 w 84"/>
                <a:gd name="T3" fmla="*/ 56 h 70"/>
                <a:gd name="T4" fmla="*/ 0 w 84"/>
                <a:gd name="T5" fmla="*/ 14 h 70"/>
                <a:gd name="T6" fmla="*/ 0 w 84"/>
                <a:gd name="T7" fmla="*/ 0 h 70"/>
                <a:gd name="T8" fmla="*/ 55 w 84"/>
                <a:gd name="T9" fmla="*/ 41 h 70"/>
                <a:gd name="T10" fmla="*/ 69 w 84"/>
                <a:gd name="T11" fmla="*/ 28 h 70"/>
                <a:gd name="T12" fmla="*/ 83 w 84"/>
                <a:gd name="T13" fmla="*/ 41 h 70"/>
                <a:gd name="T14" fmla="*/ 55 w 84"/>
                <a:gd name="T15" fmla="*/ 69 h 70"/>
                <a:gd name="T16" fmla="*/ 42 w 84"/>
                <a:gd name="T17"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70">
                  <a:moveTo>
                    <a:pt x="42" y="69"/>
                  </a:moveTo>
                  <a:lnTo>
                    <a:pt x="55" y="56"/>
                  </a:lnTo>
                  <a:lnTo>
                    <a:pt x="0" y="14"/>
                  </a:lnTo>
                  <a:lnTo>
                    <a:pt x="0" y="0"/>
                  </a:lnTo>
                  <a:lnTo>
                    <a:pt x="55" y="41"/>
                  </a:lnTo>
                  <a:lnTo>
                    <a:pt x="69" y="28"/>
                  </a:lnTo>
                  <a:lnTo>
                    <a:pt x="83" y="41"/>
                  </a:lnTo>
                  <a:lnTo>
                    <a:pt x="55" y="69"/>
                  </a:lnTo>
                  <a:lnTo>
                    <a:pt x="42" y="6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44" name="Freeform 8"/>
            <p:cNvSpPr>
              <a:spLocks noChangeArrowheads="1"/>
            </p:cNvSpPr>
            <p:nvPr/>
          </p:nvSpPr>
          <p:spPr bwMode="auto">
            <a:xfrm>
              <a:off x="996950" y="3938588"/>
              <a:ext cx="30163" cy="30162"/>
            </a:xfrm>
            <a:custGeom>
              <a:avLst/>
              <a:gdLst>
                <a:gd name="T0" fmla="*/ 14 w 84"/>
                <a:gd name="T1" fmla="*/ 14 h 84"/>
                <a:gd name="T2" fmla="*/ 14 w 84"/>
                <a:gd name="T3" fmla="*/ 0 h 84"/>
                <a:gd name="T4" fmla="*/ 83 w 84"/>
                <a:gd name="T5" fmla="*/ 55 h 84"/>
                <a:gd name="T6" fmla="*/ 69 w 84"/>
                <a:gd name="T7" fmla="*/ 55 h 84"/>
                <a:gd name="T8" fmla="*/ 41 w 84"/>
                <a:gd name="T9" fmla="*/ 27 h 84"/>
                <a:gd name="T10" fmla="*/ 69 w 84"/>
                <a:gd name="T11" fmla="*/ 69 h 84"/>
                <a:gd name="T12" fmla="*/ 55 w 84"/>
                <a:gd name="T13" fmla="*/ 83 h 84"/>
                <a:gd name="T14" fmla="*/ 0 w 84"/>
                <a:gd name="T15" fmla="*/ 41 h 84"/>
                <a:gd name="T16" fmla="*/ 0 w 84"/>
                <a:gd name="T17" fmla="*/ 27 h 84"/>
                <a:gd name="T18" fmla="*/ 55 w 84"/>
                <a:gd name="T19" fmla="*/ 55 h 84"/>
                <a:gd name="T20" fmla="*/ 14 w 84"/>
                <a:gd name="T21"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84">
                  <a:moveTo>
                    <a:pt x="14" y="14"/>
                  </a:moveTo>
                  <a:lnTo>
                    <a:pt x="14" y="0"/>
                  </a:lnTo>
                  <a:lnTo>
                    <a:pt x="83" y="55"/>
                  </a:lnTo>
                  <a:lnTo>
                    <a:pt x="69" y="55"/>
                  </a:lnTo>
                  <a:lnTo>
                    <a:pt x="41" y="27"/>
                  </a:lnTo>
                  <a:lnTo>
                    <a:pt x="69" y="69"/>
                  </a:lnTo>
                  <a:lnTo>
                    <a:pt x="55" y="83"/>
                  </a:lnTo>
                  <a:lnTo>
                    <a:pt x="0" y="41"/>
                  </a:lnTo>
                  <a:lnTo>
                    <a:pt x="0" y="27"/>
                  </a:lnTo>
                  <a:lnTo>
                    <a:pt x="55" y="55"/>
                  </a:lnTo>
                  <a:lnTo>
                    <a:pt x="14" y="1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45" name="Freeform 9"/>
            <p:cNvSpPr>
              <a:spLocks noChangeArrowheads="1"/>
            </p:cNvSpPr>
            <p:nvPr/>
          </p:nvSpPr>
          <p:spPr bwMode="auto">
            <a:xfrm>
              <a:off x="1008063" y="3922713"/>
              <a:ext cx="30162" cy="25400"/>
            </a:xfrm>
            <a:custGeom>
              <a:avLst/>
              <a:gdLst>
                <a:gd name="T0" fmla="*/ 69 w 84"/>
                <a:gd name="T1" fmla="*/ 56 h 70"/>
                <a:gd name="T2" fmla="*/ 83 w 84"/>
                <a:gd name="T3" fmla="*/ 42 h 70"/>
                <a:gd name="T4" fmla="*/ 83 w 84"/>
                <a:gd name="T5" fmla="*/ 42 h 70"/>
                <a:gd name="T6" fmla="*/ 69 w 84"/>
                <a:gd name="T7" fmla="*/ 69 h 70"/>
                <a:gd name="T8" fmla="*/ 0 w 84"/>
                <a:gd name="T9" fmla="*/ 28 h 70"/>
                <a:gd name="T10" fmla="*/ 28 w 84"/>
                <a:gd name="T11" fmla="*/ 0 h 70"/>
                <a:gd name="T12" fmla="*/ 28 w 84"/>
                <a:gd name="T13" fmla="*/ 14 h 70"/>
                <a:gd name="T14" fmla="*/ 14 w 84"/>
                <a:gd name="T15" fmla="*/ 28 h 70"/>
                <a:gd name="T16" fmla="*/ 42 w 84"/>
                <a:gd name="T17" fmla="*/ 42 h 70"/>
                <a:gd name="T18" fmla="*/ 42 w 84"/>
                <a:gd name="T19" fmla="*/ 28 h 70"/>
                <a:gd name="T20" fmla="*/ 56 w 84"/>
                <a:gd name="T21" fmla="*/ 28 h 70"/>
                <a:gd name="T22" fmla="*/ 42 w 84"/>
                <a:gd name="T23" fmla="*/ 42 h 70"/>
                <a:gd name="T24" fmla="*/ 69 w 84"/>
                <a:gd name="T25"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
                  <a:moveTo>
                    <a:pt x="69" y="56"/>
                  </a:moveTo>
                  <a:lnTo>
                    <a:pt x="83" y="42"/>
                  </a:lnTo>
                  <a:lnTo>
                    <a:pt x="83" y="42"/>
                  </a:lnTo>
                  <a:lnTo>
                    <a:pt x="69" y="69"/>
                  </a:lnTo>
                  <a:lnTo>
                    <a:pt x="0" y="28"/>
                  </a:lnTo>
                  <a:lnTo>
                    <a:pt x="28" y="0"/>
                  </a:lnTo>
                  <a:lnTo>
                    <a:pt x="28" y="14"/>
                  </a:lnTo>
                  <a:lnTo>
                    <a:pt x="14" y="28"/>
                  </a:lnTo>
                  <a:lnTo>
                    <a:pt x="42" y="42"/>
                  </a:lnTo>
                  <a:lnTo>
                    <a:pt x="42" y="28"/>
                  </a:lnTo>
                  <a:lnTo>
                    <a:pt x="56" y="28"/>
                  </a:lnTo>
                  <a:lnTo>
                    <a:pt x="42" y="42"/>
                  </a:lnTo>
                  <a:lnTo>
                    <a:pt x="69" y="56"/>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46" name="Freeform 10"/>
            <p:cNvSpPr>
              <a:spLocks noChangeArrowheads="1"/>
            </p:cNvSpPr>
            <p:nvPr/>
          </p:nvSpPr>
          <p:spPr bwMode="auto">
            <a:xfrm>
              <a:off x="1022350" y="3908425"/>
              <a:ext cx="25400" cy="25400"/>
            </a:xfrm>
            <a:custGeom>
              <a:avLst/>
              <a:gdLst>
                <a:gd name="T0" fmla="*/ 14 w 70"/>
                <a:gd name="T1" fmla="*/ 0 h 70"/>
                <a:gd name="T2" fmla="*/ 14 w 70"/>
                <a:gd name="T3" fmla="*/ 0 h 70"/>
                <a:gd name="T4" fmla="*/ 27 w 70"/>
                <a:gd name="T5" fmla="*/ 0 h 70"/>
                <a:gd name="T6" fmla="*/ 27 w 70"/>
                <a:gd name="T7" fmla="*/ 13 h 70"/>
                <a:gd name="T8" fmla="*/ 41 w 70"/>
                <a:gd name="T9" fmla="*/ 28 h 70"/>
                <a:gd name="T10" fmla="*/ 55 w 70"/>
                <a:gd name="T11" fmla="*/ 28 h 70"/>
                <a:gd name="T12" fmla="*/ 69 w 70"/>
                <a:gd name="T13" fmla="*/ 28 h 70"/>
                <a:gd name="T14" fmla="*/ 69 w 70"/>
                <a:gd name="T15" fmla="*/ 55 h 70"/>
                <a:gd name="T16" fmla="*/ 55 w 70"/>
                <a:gd name="T17" fmla="*/ 69 h 70"/>
                <a:gd name="T18" fmla="*/ 0 w 70"/>
                <a:gd name="T19" fmla="*/ 28 h 70"/>
                <a:gd name="T20" fmla="*/ 0 w 70"/>
                <a:gd name="T21" fmla="*/ 13 h 70"/>
                <a:gd name="T22" fmla="*/ 27 w 70"/>
                <a:gd name="T23" fmla="*/ 41 h 70"/>
                <a:gd name="T24" fmla="*/ 27 w 70"/>
                <a:gd name="T25" fmla="*/ 28 h 70"/>
                <a:gd name="T26" fmla="*/ 27 w 70"/>
                <a:gd name="T27" fmla="*/ 13 h 70"/>
                <a:gd name="T28" fmla="*/ 14 w 70"/>
                <a:gd name="T29" fmla="*/ 13 h 70"/>
                <a:gd name="T30" fmla="*/ 14 w 70"/>
                <a:gd name="T31" fmla="*/ 0 h 70"/>
                <a:gd name="T32" fmla="*/ 55 w 70"/>
                <a:gd name="T33" fmla="*/ 55 h 70"/>
                <a:gd name="T34" fmla="*/ 55 w 70"/>
                <a:gd name="T35" fmla="*/ 55 h 70"/>
                <a:gd name="T36" fmla="*/ 55 w 70"/>
                <a:gd name="T37" fmla="*/ 41 h 70"/>
                <a:gd name="T38" fmla="*/ 55 w 70"/>
                <a:gd name="T39" fmla="*/ 41 h 70"/>
                <a:gd name="T40" fmla="*/ 41 w 70"/>
                <a:gd name="T41" fmla="*/ 41 h 70"/>
                <a:gd name="T42" fmla="*/ 41 w 70"/>
                <a:gd name="T43" fmla="*/ 41 h 70"/>
                <a:gd name="T44" fmla="*/ 55 w 70"/>
                <a:gd name="T45"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14" y="0"/>
                  </a:moveTo>
                  <a:lnTo>
                    <a:pt x="14" y="0"/>
                  </a:lnTo>
                  <a:cubicBezTo>
                    <a:pt x="14" y="0"/>
                    <a:pt x="14" y="0"/>
                    <a:pt x="27" y="0"/>
                  </a:cubicBezTo>
                  <a:cubicBezTo>
                    <a:pt x="27" y="13"/>
                    <a:pt x="27" y="13"/>
                    <a:pt x="27" y="13"/>
                  </a:cubicBezTo>
                  <a:cubicBezTo>
                    <a:pt x="41" y="13"/>
                    <a:pt x="41" y="13"/>
                    <a:pt x="41" y="28"/>
                  </a:cubicBezTo>
                  <a:lnTo>
                    <a:pt x="55" y="28"/>
                  </a:lnTo>
                  <a:cubicBezTo>
                    <a:pt x="69" y="28"/>
                    <a:pt x="69" y="28"/>
                    <a:pt x="69" y="28"/>
                  </a:cubicBezTo>
                  <a:cubicBezTo>
                    <a:pt x="69" y="41"/>
                    <a:pt x="69" y="41"/>
                    <a:pt x="69" y="55"/>
                  </a:cubicBezTo>
                  <a:cubicBezTo>
                    <a:pt x="55" y="69"/>
                    <a:pt x="55" y="69"/>
                    <a:pt x="55" y="69"/>
                  </a:cubicBezTo>
                  <a:cubicBezTo>
                    <a:pt x="0" y="28"/>
                    <a:pt x="0" y="28"/>
                    <a:pt x="0" y="28"/>
                  </a:cubicBezTo>
                  <a:cubicBezTo>
                    <a:pt x="0" y="13"/>
                    <a:pt x="0" y="13"/>
                    <a:pt x="0" y="13"/>
                  </a:cubicBezTo>
                  <a:cubicBezTo>
                    <a:pt x="27" y="41"/>
                    <a:pt x="27" y="41"/>
                    <a:pt x="27" y="41"/>
                  </a:cubicBezTo>
                  <a:cubicBezTo>
                    <a:pt x="27" y="28"/>
                    <a:pt x="27" y="28"/>
                    <a:pt x="27" y="28"/>
                  </a:cubicBezTo>
                  <a:cubicBezTo>
                    <a:pt x="27" y="28"/>
                    <a:pt x="27" y="28"/>
                    <a:pt x="27" y="13"/>
                  </a:cubicBezTo>
                  <a:cubicBezTo>
                    <a:pt x="14" y="13"/>
                    <a:pt x="14" y="13"/>
                    <a:pt x="14" y="13"/>
                  </a:cubicBezTo>
                  <a:cubicBezTo>
                    <a:pt x="14" y="13"/>
                    <a:pt x="14" y="13"/>
                    <a:pt x="14" y="0"/>
                  </a:cubicBezTo>
                  <a:close/>
                  <a:moveTo>
                    <a:pt x="55" y="55"/>
                  </a:moveTo>
                  <a:lnTo>
                    <a:pt x="55" y="55"/>
                  </a:lnTo>
                  <a:cubicBezTo>
                    <a:pt x="55" y="41"/>
                    <a:pt x="55" y="41"/>
                    <a:pt x="55" y="41"/>
                  </a:cubicBezTo>
                  <a:lnTo>
                    <a:pt x="55" y="41"/>
                  </a:lnTo>
                  <a:cubicBezTo>
                    <a:pt x="41" y="28"/>
                    <a:pt x="41" y="28"/>
                    <a:pt x="41" y="41"/>
                  </a:cubicBezTo>
                  <a:lnTo>
                    <a:pt x="41" y="41"/>
                  </a:lnTo>
                  <a:cubicBezTo>
                    <a:pt x="55" y="55"/>
                    <a:pt x="55" y="55"/>
                    <a:pt x="55" y="55"/>
                  </a:cubicBezTo>
                  <a:close/>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47" name="Freeform 11"/>
            <p:cNvSpPr>
              <a:spLocks noChangeArrowheads="1"/>
            </p:cNvSpPr>
            <p:nvPr/>
          </p:nvSpPr>
          <p:spPr bwMode="auto">
            <a:xfrm>
              <a:off x="1262063" y="3803650"/>
              <a:ext cx="433387" cy="354013"/>
            </a:xfrm>
            <a:custGeom>
              <a:avLst/>
              <a:gdLst>
                <a:gd name="T0" fmla="*/ 0 w 1204"/>
                <a:gd name="T1" fmla="*/ 249 h 984"/>
                <a:gd name="T2" fmla="*/ 180 w 1204"/>
                <a:gd name="T3" fmla="*/ 0 h 984"/>
                <a:gd name="T4" fmla="*/ 1203 w 1204"/>
                <a:gd name="T5" fmla="*/ 733 h 984"/>
                <a:gd name="T6" fmla="*/ 1023 w 1204"/>
                <a:gd name="T7" fmla="*/ 983 h 984"/>
                <a:gd name="T8" fmla="*/ 0 w 1204"/>
                <a:gd name="T9" fmla="*/ 249 h 984"/>
              </a:gdLst>
              <a:ahLst/>
              <a:cxnLst>
                <a:cxn ang="0">
                  <a:pos x="T0" y="T1"/>
                </a:cxn>
                <a:cxn ang="0">
                  <a:pos x="T2" y="T3"/>
                </a:cxn>
                <a:cxn ang="0">
                  <a:pos x="T4" y="T5"/>
                </a:cxn>
                <a:cxn ang="0">
                  <a:pos x="T6" y="T7"/>
                </a:cxn>
                <a:cxn ang="0">
                  <a:pos x="T8" y="T9"/>
                </a:cxn>
              </a:cxnLst>
              <a:rect l="0" t="0" r="r" b="b"/>
              <a:pathLst>
                <a:path w="1204" h="984">
                  <a:moveTo>
                    <a:pt x="0" y="249"/>
                  </a:moveTo>
                  <a:lnTo>
                    <a:pt x="180" y="0"/>
                  </a:lnTo>
                  <a:lnTo>
                    <a:pt x="1203" y="733"/>
                  </a:lnTo>
                  <a:lnTo>
                    <a:pt x="1023" y="983"/>
                  </a:lnTo>
                  <a:lnTo>
                    <a:pt x="0" y="249"/>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48" name="Freeform 12"/>
            <p:cNvSpPr>
              <a:spLocks noChangeArrowheads="1"/>
            </p:cNvSpPr>
            <p:nvPr/>
          </p:nvSpPr>
          <p:spPr bwMode="auto">
            <a:xfrm>
              <a:off x="1262063" y="3803650"/>
              <a:ext cx="433387" cy="354013"/>
            </a:xfrm>
            <a:custGeom>
              <a:avLst/>
              <a:gdLst>
                <a:gd name="T0" fmla="*/ 0 w 1204"/>
                <a:gd name="T1" fmla="*/ 249 h 984"/>
                <a:gd name="T2" fmla="*/ 180 w 1204"/>
                <a:gd name="T3" fmla="*/ 0 h 984"/>
                <a:gd name="T4" fmla="*/ 1203 w 1204"/>
                <a:gd name="T5" fmla="*/ 733 h 984"/>
                <a:gd name="T6" fmla="*/ 1023 w 1204"/>
                <a:gd name="T7" fmla="*/ 983 h 984"/>
                <a:gd name="T8" fmla="*/ 0 w 1204"/>
                <a:gd name="T9" fmla="*/ 249 h 984"/>
              </a:gdLst>
              <a:ahLst/>
              <a:cxnLst>
                <a:cxn ang="0">
                  <a:pos x="T0" y="T1"/>
                </a:cxn>
                <a:cxn ang="0">
                  <a:pos x="T2" y="T3"/>
                </a:cxn>
                <a:cxn ang="0">
                  <a:pos x="T4" y="T5"/>
                </a:cxn>
                <a:cxn ang="0">
                  <a:pos x="T6" y="T7"/>
                </a:cxn>
                <a:cxn ang="0">
                  <a:pos x="T8" y="T9"/>
                </a:cxn>
              </a:cxnLst>
              <a:rect l="0" t="0" r="r" b="b"/>
              <a:pathLst>
                <a:path w="1204" h="984">
                  <a:moveTo>
                    <a:pt x="0" y="249"/>
                  </a:moveTo>
                  <a:lnTo>
                    <a:pt x="180" y="0"/>
                  </a:lnTo>
                  <a:lnTo>
                    <a:pt x="1203" y="733"/>
                  </a:lnTo>
                  <a:lnTo>
                    <a:pt x="1023" y="983"/>
                  </a:lnTo>
                  <a:lnTo>
                    <a:pt x="0" y="249"/>
                  </a:lnTo>
                </a:path>
              </a:pathLst>
            </a:custGeom>
            <a:solidFill>
              <a:srgbClr val="EAB98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49" name="Freeform 13"/>
            <p:cNvSpPr>
              <a:spLocks noChangeArrowheads="1"/>
            </p:cNvSpPr>
            <p:nvPr/>
          </p:nvSpPr>
          <p:spPr bwMode="auto">
            <a:xfrm>
              <a:off x="1600200" y="4052888"/>
              <a:ext cx="130175" cy="125412"/>
            </a:xfrm>
            <a:custGeom>
              <a:avLst/>
              <a:gdLst>
                <a:gd name="T0" fmla="*/ 82 w 360"/>
                <a:gd name="T1" fmla="*/ 291 h 347"/>
                <a:gd name="T2" fmla="*/ 82 w 360"/>
                <a:gd name="T3" fmla="*/ 291 h 347"/>
                <a:gd name="T4" fmla="*/ 41 w 360"/>
                <a:gd name="T5" fmla="*/ 69 h 347"/>
                <a:gd name="T6" fmla="*/ 262 w 360"/>
                <a:gd name="T7" fmla="*/ 41 h 347"/>
                <a:gd name="T8" fmla="*/ 304 w 360"/>
                <a:gd name="T9" fmla="*/ 263 h 347"/>
                <a:gd name="T10" fmla="*/ 82 w 360"/>
                <a:gd name="T11" fmla="*/ 291 h 347"/>
              </a:gdLst>
              <a:ahLst/>
              <a:cxnLst>
                <a:cxn ang="0">
                  <a:pos x="T0" y="T1"/>
                </a:cxn>
                <a:cxn ang="0">
                  <a:pos x="T2" y="T3"/>
                </a:cxn>
                <a:cxn ang="0">
                  <a:pos x="T4" y="T5"/>
                </a:cxn>
                <a:cxn ang="0">
                  <a:pos x="T6" y="T7"/>
                </a:cxn>
                <a:cxn ang="0">
                  <a:pos x="T8" y="T9"/>
                </a:cxn>
                <a:cxn ang="0">
                  <a:pos x="T10" y="T11"/>
                </a:cxn>
              </a:cxnLst>
              <a:rect l="0" t="0" r="r" b="b"/>
              <a:pathLst>
                <a:path w="360" h="347">
                  <a:moveTo>
                    <a:pt x="82" y="291"/>
                  </a:moveTo>
                  <a:lnTo>
                    <a:pt x="82" y="291"/>
                  </a:lnTo>
                  <a:cubicBezTo>
                    <a:pt x="13" y="235"/>
                    <a:pt x="0" y="138"/>
                    <a:pt x="41" y="69"/>
                  </a:cubicBezTo>
                  <a:cubicBezTo>
                    <a:pt x="97" y="0"/>
                    <a:pt x="193" y="0"/>
                    <a:pt x="262" y="41"/>
                  </a:cubicBezTo>
                  <a:cubicBezTo>
                    <a:pt x="332" y="97"/>
                    <a:pt x="359" y="194"/>
                    <a:pt x="304" y="263"/>
                  </a:cubicBezTo>
                  <a:cubicBezTo>
                    <a:pt x="262" y="332"/>
                    <a:pt x="152" y="346"/>
                    <a:pt x="82" y="291"/>
                  </a:cubicBez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50" name="Freeform 14"/>
            <p:cNvSpPr>
              <a:spLocks noChangeArrowheads="1"/>
            </p:cNvSpPr>
            <p:nvPr/>
          </p:nvSpPr>
          <p:spPr bwMode="auto">
            <a:xfrm>
              <a:off x="1311275" y="3784600"/>
              <a:ext cx="50800" cy="34925"/>
            </a:xfrm>
            <a:custGeom>
              <a:avLst/>
              <a:gdLst>
                <a:gd name="T0" fmla="*/ 139 w 140"/>
                <a:gd name="T1" fmla="*/ 97 h 98"/>
                <a:gd name="T2" fmla="*/ 0 w 140"/>
                <a:gd name="T3" fmla="*/ 97 h 98"/>
                <a:gd name="T4" fmla="*/ 14 w 140"/>
                <a:gd name="T5" fmla="*/ 42 h 98"/>
                <a:gd name="T6" fmla="*/ 55 w 140"/>
                <a:gd name="T7" fmla="*/ 0 h 98"/>
                <a:gd name="T8" fmla="*/ 111 w 140"/>
                <a:gd name="T9" fmla="*/ 27 h 98"/>
                <a:gd name="T10" fmla="*/ 139 w 140"/>
                <a:gd name="T11" fmla="*/ 97 h 98"/>
              </a:gdLst>
              <a:ahLst/>
              <a:cxnLst>
                <a:cxn ang="0">
                  <a:pos x="T0" y="T1"/>
                </a:cxn>
                <a:cxn ang="0">
                  <a:pos x="T2" y="T3"/>
                </a:cxn>
                <a:cxn ang="0">
                  <a:pos x="T4" y="T5"/>
                </a:cxn>
                <a:cxn ang="0">
                  <a:pos x="T6" y="T7"/>
                </a:cxn>
                <a:cxn ang="0">
                  <a:pos x="T8" y="T9"/>
                </a:cxn>
                <a:cxn ang="0">
                  <a:pos x="T10" y="T11"/>
                </a:cxn>
              </a:cxnLst>
              <a:rect l="0" t="0" r="r" b="b"/>
              <a:pathLst>
                <a:path w="140" h="98">
                  <a:moveTo>
                    <a:pt x="139" y="97"/>
                  </a:moveTo>
                  <a:lnTo>
                    <a:pt x="0" y="97"/>
                  </a:lnTo>
                  <a:lnTo>
                    <a:pt x="14" y="42"/>
                  </a:lnTo>
                  <a:lnTo>
                    <a:pt x="55" y="0"/>
                  </a:lnTo>
                  <a:lnTo>
                    <a:pt x="111" y="27"/>
                  </a:lnTo>
                  <a:lnTo>
                    <a:pt x="139" y="97"/>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51" name="Freeform 15"/>
            <p:cNvSpPr>
              <a:spLocks noChangeArrowheads="1"/>
            </p:cNvSpPr>
            <p:nvPr/>
          </p:nvSpPr>
          <p:spPr bwMode="auto">
            <a:xfrm>
              <a:off x="873125" y="3673475"/>
              <a:ext cx="463550" cy="488950"/>
            </a:xfrm>
            <a:custGeom>
              <a:avLst/>
              <a:gdLst>
                <a:gd name="T0" fmla="*/ 1287 w 1288"/>
                <a:gd name="T1" fmla="*/ 347 h 1357"/>
                <a:gd name="T2" fmla="*/ 567 w 1288"/>
                <a:gd name="T3" fmla="*/ 1356 h 1357"/>
                <a:gd name="T4" fmla="*/ 235 w 1288"/>
                <a:gd name="T5" fmla="*/ 1121 h 1357"/>
                <a:gd name="T6" fmla="*/ 194 w 1288"/>
                <a:gd name="T7" fmla="*/ 1093 h 1357"/>
                <a:gd name="T8" fmla="*/ 180 w 1288"/>
                <a:gd name="T9" fmla="*/ 623 h 1357"/>
                <a:gd name="T10" fmla="*/ 429 w 1288"/>
                <a:gd name="T11" fmla="*/ 291 h 1357"/>
                <a:gd name="T12" fmla="*/ 484 w 1288"/>
                <a:gd name="T13" fmla="*/ 222 h 1357"/>
                <a:gd name="T14" fmla="*/ 484 w 1288"/>
                <a:gd name="T15" fmla="*/ 222 h 1357"/>
                <a:gd name="T16" fmla="*/ 830 w 1288"/>
                <a:gd name="T17" fmla="*/ 42 h 1357"/>
                <a:gd name="T18" fmla="*/ 885 w 1288"/>
                <a:gd name="T19" fmla="*/ 70 h 1357"/>
                <a:gd name="T20" fmla="*/ 996 w 1288"/>
                <a:gd name="T21" fmla="*/ 70 h 1357"/>
                <a:gd name="T22" fmla="*/ 968 w 1288"/>
                <a:gd name="T23" fmla="*/ 111 h 1357"/>
                <a:gd name="T24" fmla="*/ 1287 w 1288"/>
                <a:gd name="T25" fmla="*/ 347 h 1357"/>
                <a:gd name="T26" fmla="*/ 1287 w 1288"/>
                <a:gd name="T27" fmla="*/ 347 h 1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8" h="1357">
                  <a:moveTo>
                    <a:pt x="1287" y="347"/>
                  </a:moveTo>
                  <a:cubicBezTo>
                    <a:pt x="1287" y="347"/>
                    <a:pt x="1287" y="347"/>
                    <a:pt x="567" y="1356"/>
                  </a:cubicBezTo>
                  <a:cubicBezTo>
                    <a:pt x="567" y="1356"/>
                    <a:pt x="567" y="1356"/>
                    <a:pt x="235" y="1121"/>
                  </a:cubicBezTo>
                  <a:cubicBezTo>
                    <a:pt x="235" y="1121"/>
                    <a:pt x="235" y="1121"/>
                    <a:pt x="194" y="1093"/>
                  </a:cubicBezTo>
                  <a:cubicBezTo>
                    <a:pt x="0" y="872"/>
                    <a:pt x="180" y="623"/>
                    <a:pt x="180" y="623"/>
                  </a:cubicBezTo>
                  <a:cubicBezTo>
                    <a:pt x="180" y="623"/>
                    <a:pt x="180" y="623"/>
                    <a:pt x="429" y="291"/>
                  </a:cubicBezTo>
                  <a:cubicBezTo>
                    <a:pt x="442" y="263"/>
                    <a:pt x="456" y="250"/>
                    <a:pt x="484" y="222"/>
                  </a:cubicBezTo>
                  <a:lnTo>
                    <a:pt x="484" y="222"/>
                  </a:lnTo>
                  <a:cubicBezTo>
                    <a:pt x="650" y="0"/>
                    <a:pt x="830" y="42"/>
                    <a:pt x="830" y="42"/>
                  </a:cubicBezTo>
                  <a:cubicBezTo>
                    <a:pt x="830" y="42"/>
                    <a:pt x="830" y="42"/>
                    <a:pt x="885" y="70"/>
                  </a:cubicBezTo>
                  <a:cubicBezTo>
                    <a:pt x="955" y="70"/>
                    <a:pt x="996" y="70"/>
                    <a:pt x="996" y="70"/>
                  </a:cubicBezTo>
                  <a:cubicBezTo>
                    <a:pt x="996" y="70"/>
                    <a:pt x="996" y="70"/>
                    <a:pt x="968" y="111"/>
                  </a:cubicBezTo>
                  <a:cubicBezTo>
                    <a:pt x="968" y="111"/>
                    <a:pt x="968" y="111"/>
                    <a:pt x="1287" y="347"/>
                  </a:cubicBezTo>
                  <a:lnTo>
                    <a:pt x="1287" y="347"/>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52" name="Freeform 16"/>
            <p:cNvSpPr>
              <a:spLocks noChangeArrowheads="1"/>
            </p:cNvSpPr>
            <p:nvPr/>
          </p:nvSpPr>
          <p:spPr bwMode="auto">
            <a:xfrm>
              <a:off x="733425" y="3594100"/>
              <a:ext cx="384175" cy="384175"/>
            </a:xfrm>
            <a:custGeom>
              <a:avLst/>
              <a:gdLst>
                <a:gd name="T0" fmla="*/ 0 w 1067"/>
                <a:gd name="T1" fmla="*/ 623 h 1067"/>
                <a:gd name="T2" fmla="*/ 443 w 1067"/>
                <a:gd name="T3" fmla="*/ 0 h 1067"/>
                <a:gd name="T4" fmla="*/ 1066 w 1067"/>
                <a:gd name="T5" fmla="*/ 443 h 1067"/>
                <a:gd name="T6" fmla="*/ 623 w 1067"/>
                <a:gd name="T7" fmla="*/ 1066 h 1067"/>
                <a:gd name="T8" fmla="*/ 0 w 1067"/>
                <a:gd name="T9" fmla="*/ 623 h 1067"/>
              </a:gdLst>
              <a:ahLst/>
              <a:cxnLst>
                <a:cxn ang="0">
                  <a:pos x="T0" y="T1"/>
                </a:cxn>
                <a:cxn ang="0">
                  <a:pos x="T2" y="T3"/>
                </a:cxn>
                <a:cxn ang="0">
                  <a:pos x="T4" y="T5"/>
                </a:cxn>
                <a:cxn ang="0">
                  <a:pos x="T6" y="T7"/>
                </a:cxn>
                <a:cxn ang="0">
                  <a:pos x="T8" y="T9"/>
                </a:cxn>
              </a:cxnLst>
              <a:rect l="0" t="0" r="r" b="b"/>
              <a:pathLst>
                <a:path w="1067" h="1067">
                  <a:moveTo>
                    <a:pt x="0" y="623"/>
                  </a:moveTo>
                  <a:lnTo>
                    <a:pt x="443" y="0"/>
                  </a:lnTo>
                  <a:lnTo>
                    <a:pt x="1066" y="443"/>
                  </a:lnTo>
                  <a:lnTo>
                    <a:pt x="623" y="1066"/>
                  </a:lnTo>
                  <a:lnTo>
                    <a:pt x="0" y="623"/>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53" name="Freeform 17"/>
            <p:cNvSpPr>
              <a:spLocks noChangeArrowheads="1"/>
            </p:cNvSpPr>
            <p:nvPr/>
          </p:nvSpPr>
          <p:spPr bwMode="auto">
            <a:xfrm>
              <a:off x="1316038" y="3933825"/>
              <a:ext cx="65087" cy="46038"/>
            </a:xfrm>
            <a:custGeom>
              <a:avLst/>
              <a:gdLst>
                <a:gd name="T0" fmla="*/ 152 w 181"/>
                <a:gd name="T1" fmla="*/ 110 h 126"/>
                <a:gd name="T2" fmla="*/ 111 w 181"/>
                <a:gd name="T3" fmla="*/ 83 h 126"/>
                <a:gd name="T4" fmla="*/ 69 w 181"/>
                <a:gd name="T5" fmla="*/ 55 h 126"/>
                <a:gd name="T6" fmla="*/ 28 w 181"/>
                <a:gd name="T7" fmla="*/ 28 h 126"/>
                <a:gd name="T8" fmla="*/ 28 w 181"/>
                <a:gd name="T9" fmla="*/ 14 h 126"/>
                <a:gd name="T10" fmla="*/ 14 w 181"/>
                <a:gd name="T11" fmla="*/ 14 h 126"/>
                <a:gd name="T12" fmla="*/ 0 w 181"/>
                <a:gd name="T13" fmla="*/ 0 h 126"/>
                <a:gd name="T14" fmla="*/ 14 w 181"/>
                <a:gd name="T15" fmla="*/ 0 h 126"/>
                <a:gd name="T16" fmla="*/ 28 w 181"/>
                <a:gd name="T17" fmla="*/ 14 h 126"/>
                <a:gd name="T18" fmla="*/ 41 w 181"/>
                <a:gd name="T19" fmla="*/ 14 h 126"/>
                <a:gd name="T20" fmla="*/ 83 w 181"/>
                <a:gd name="T21" fmla="*/ 41 h 126"/>
                <a:gd name="T22" fmla="*/ 111 w 181"/>
                <a:gd name="T23" fmla="*/ 69 h 126"/>
                <a:gd name="T24" fmla="*/ 152 w 181"/>
                <a:gd name="T25" fmla="*/ 97 h 126"/>
                <a:gd name="T26" fmla="*/ 180 w 181"/>
                <a:gd name="T27" fmla="*/ 125 h 126"/>
                <a:gd name="T28" fmla="*/ 152 w 181"/>
                <a:gd name="T29" fmla="*/ 11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26">
                  <a:moveTo>
                    <a:pt x="152" y="110"/>
                  </a:moveTo>
                  <a:cubicBezTo>
                    <a:pt x="138" y="97"/>
                    <a:pt x="125" y="97"/>
                    <a:pt x="111" y="83"/>
                  </a:cubicBezTo>
                  <a:cubicBezTo>
                    <a:pt x="97" y="69"/>
                    <a:pt x="83" y="69"/>
                    <a:pt x="69" y="55"/>
                  </a:cubicBezTo>
                  <a:cubicBezTo>
                    <a:pt x="56" y="55"/>
                    <a:pt x="41" y="41"/>
                    <a:pt x="28" y="28"/>
                  </a:cubicBezTo>
                  <a:lnTo>
                    <a:pt x="28" y="14"/>
                  </a:lnTo>
                  <a:lnTo>
                    <a:pt x="14" y="14"/>
                  </a:lnTo>
                  <a:cubicBezTo>
                    <a:pt x="14" y="0"/>
                    <a:pt x="0" y="0"/>
                    <a:pt x="0" y="0"/>
                  </a:cubicBezTo>
                  <a:lnTo>
                    <a:pt x="14" y="0"/>
                  </a:lnTo>
                  <a:cubicBezTo>
                    <a:pt x="14" y="14"/>
                    <a:pt x="28" y="14"/>
                    <a:pt x="28" y="14"/>
                  </a:cubicBezTo>
                  <a:lnTo>
                    <a:pt x="41" y="14"/>
                  </a:lnTo>
                  <a:cubicBezTo>
                    <a:pt x="56" y="28"/>
                    <a:pt x="69" y="28"/>
                    <a:pt x="83" y="41"/>
                  </a:cubicBezTo>
                  <a:lnTo>
                    <a:pt x="111" y="69"/>
                  </a:lnTo>
                  <a:cubicBezTo>
                    <a:pt x="125" y="83"/>
                    <a:pt x="138" y="83"/>
                    <a:pt x="152" y="97"/>
                  </a:cubicBezTo>
                  <a:cubicBezTo>
                    <a:pt x="166" y="110"/>
                    <a:pt x="180" y="110"/>
                    <a:pt x="180" y="125"/>
                  </a:cubicBezTo>
                  <a:cubicBezTo>
                    <a:pt x="166" y="125"/>
                    <a:pt x="152" y="110"/>
                    <a:pt x="152" y="110"/>
                  </a:cubicBez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54" name="Freeform 18"/>
            <p:cNvSpPr>
              <a:spLocks noChangeArrowheads="1"/>
            </p:cNvSpPr>
            <p:nvPr/>
          </p:nvSpPr>
          <p:spPr bwMode="auto">
            <a:xfrm>
              <a:off x="733425" y="3589338"/>
              <a:ext cx="323850" cy="349250"/>
            </a:xfrm>
            <a:custGeom>
              <a:avLst/>
              <a:gdLst>
                <a:gd name="T0" fmla="*/ 0 w 901"/>
                <a:gd name="T1" fmla="*/ 651 h 970"/>
                <a:gd name="T2" fmla="*/ 457 w 901"/>
                <a:gd name="T3" fmla="*/ 0 h 970"/>
                <a:gd name="T4" fmla="*/ 900 w 901"/>
                <a:gd name="T5" fmla="*/ 305 h 970"/>
                <a:gd name="T6" fmla="*/ 429 w 901"/>
                <a:gd name="T7" fmla="*/ 969 h 970"/>
                <a:gd name="T8" fmla="*/ 0 w 901"/>
                <a:gd name="T9" fmla="*/ 651 h 970"/>
              </a:gdLst>
              <a:ahLst/>
              <a:cxnLst>
                <a:cxn ang="0">
                  <a:pos x="T0" y="T1"/>
                </a:cxn>
                <a:cxn ang="0">
                  <a:pos x="T2" y="T3"/>
                </a:cxn>
                <a:cxn ang="0">
                  <a:pos x="T4" y="T5"/>
                </a:cxn>
                <a:cxn ang="0">
                  <a:pos x="T6" y="T7"/>
                </a:cxn>
                <a:cxn ang="0">
                  <a:pos x="T8" y="T9"/>
                </a:cxn>
              </a:cxnLst>
              <a:rect l="0" t="0" r="r" b="b"/>
              <a:pathLst>
                <a:path w="901" h="970">
                  <a:moveTo>
                    <a:pt x="0" y="651"/>
                  </a:moveTo>
                  <a:lnTo>
                    <a:pt x="457" y="0"/>
                  </a:lnTo>
                  <a:lnTo>
                    <a:pt x="900" y="305"/>
                  </a:lnTo>
                  <a:lnTo>
                    <a:pt x="429" y="969"/>
                  </a:lnTo>
                  <a:lnTo>
                    <a:pt x="0" y="651"/>
                  </a:lnTo>
                </a:path>
              </a:pathLst>
            </a:custGeom>
            <a:solidFill>
              <a:srgbClr val="F0EF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55" name="Freeform 19"/>
            <p:cNvSpPr>
              <a:spLocks noChangeArrowheads="1"/>
            </p:cNvSpPr>
            <p:nvPr/>
          </p:nvSpPr>
          <p:spPr bwMode="auto">
            <a:xfrm>
              <a:off x="1027113" y="4043363"/>
              <a:ext cx="393700" cy="323850"/>
            </a:xfrm>
            <a:custGeom>
              <a:avLst/>
              <a:gdLst>
                <a:gd name="T0" fmla="*/ 166 w 1094"/>
                <a:gd name="T1" fmla="*/ 0 h 900"/>
                <a:gd name="T2" fmla="*/ 1093 w 1094"/>
                <a:gd name="T3" fmla="*/ 664 h 900"/>
                <a:gd name="T4" fmla="*/ 927 w 1094"/>
                <a:gd name="T5" fmla="*/ 899 h 900"/>
                <a:gd name="T6" fmla="*/ 0 w 1094"/>
                <a:gd name="T7" fmla="*/ 235 h 900"/>
                <a:gd name="T8" fmla="*/ 166 w 1094"/>
                <a:gd name="T9" fmla="*/ 0 h 900"/>
              </a:gdLst>
              <a:ahLst/>
              <a:cxnLst>
                <a:cxn ang="0">
                  <a:pos x="T0" y="T1"/>
                </a:cxn>
                <a:cxn ang="0">
                  <a:pos x="T2" y="T3"/>
                </a:cxn>
                <a:cxn ang="0">
                  <a:pos x="T4" y="T5"/>
                </a:cxn>
                <a:cxn ang="0">
                  <a:pos x="T6" y="T7"/>
                </a:cxn>
                <a:cxn ang="0">
                  <a:pos x="T8" y="T9"/>
                </a:cxn>
              </a:cxnLst>
              <a:rect l="0" t="0" r="r" b="b"/>
              <a:pathLst>
                <a:path w="1094" h="900">
                  <a:moveTo>
                    <a:pt x="166" y="0"/>
                  </a:moveTo>
                  <a:lnTo>
                    <a:pt x="1093" y="664"/>
                  </a:lnTo>
                  <a:lnTo>
                    <a:pt x="927" y="899"/>
                  </a:lnTo>
                  <a:lnTo>
                    <a:pt x="0" y="235"/>
                  </a:lnTo>
                  <a:lnTo>
                    <a:pt x="166" y="0"/>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56" name="Freeform 20"/>
            <p:cNvSpPr>
              <a:spLocks noChangeArrowheads="1"/>
            </p:cNvSpPr>
            <p:nvPr/>
          </p:nvSpPr>
          <p:spPr bwMode="auto">
            <a:xfrm>
              <a:off x="1027113" y="4043363"/>
              <a:ext cx="393700" cy="323850"/>
            </a:xfrm>
            <a:custGeom>
              <a:avLst/>
              <a:gdLst>
                <a:gd name="T0" fmla="*/ 166 w 1094"/>
                <a:gd name="T1" fmla="*/ 0 h 900"/>
                <a:gd name="T2" fmla="*/ 1093 w 1094"/>
                <a:gd name="T3" fmla="*/ 664 h 900"/>
                <a:gd name="T4" fmla="*/ 927 w 1094"/>
                <a:gd name="T5" fmla="*/ 899 h 900"/>
                <a:gd name="T6" fmla="*/ 0 w 1094"/>
                <a:gd name="T7" fmla="*/ 235 h 900"/>
                <a:gd name="T8" fmla="*/ 166 w 1094"/>
                <a:gd name="T9" fmla="*/ 0 h 900"/>
              </a:gdLst>
              <a:ahLst/>
              <a:cxnLst>
                <a:cxn ang="0">
                  <a:pos x="T0" y="T1"/>
                </a:cxn>
                <a:cxn ang="0">
                  <a:pos x="T2" y="T3"/>
                </a:cxn>
                <a:cxn ang="0">
                  <a:pos x="T4" y="T5"/>
                </a:cxn>
                <a:cxn ang="0">
                  <a:pos x="T6" y="T7"/>
                </a:cxn>
                <a:cxn ang="0">
                  <a:pos x="T8" y="T9"/>
                </a:cxn>
              </a:cxnLst>
              <a:rect l="0" t="0" r="r" b="b"/>
              <a:pathLst>
                <a:path w="1094" h="900">
                  <a:moveTo>
                    <a:pt x="166" y="0"/>
                  </a:moveTo>
                  <a:lnTo>
                    <a:pt x="1093" y="664"/>
                  </a:lnTo>
                  <a:lnTo>
                    <a:pt x="927" y="899"/>
                  </a:lnTo>
                  <a:lnTo>
                    <a:pt x="0" y="235"/>
                  </a:lnTo>
                  <a:lnTo>
                    <a:pt x="166" y="0"/>
                  </a:lnTo>
                </a:path>
              </a:pathLst>
            </a:custGeom>
            <a:solidFill>
              <a:srgbClr val="EAB98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57" name="Freeform 21"/>
            <p:cNvSpPr>
              <a:spLocks noChangeArrowheads="1"/>
            </p:cNvSpPr>
            <p:nvPr/>
          </p:nvSpPr>
          <p:spPr bwMode="auto">
            <a:xfrm>
              <a:off x="1087438" y="3952875"/>
              <a:ext cx="477837" cy="388938"/>
            </a:xfrm>
            <a:custGeom>
              <a:avLst/>
              <a:gdLst>
                <a:gd name="T0" fmla="*/ 179 w 1329"/>
                <a:gd name="T1" fmla="*/ 0 h 1080"/>
                <a:gd name="T2" fmla="*/ 1328 w 1329"/>
                <a:gd name="T3" fmla="*/ 816 h 1080"/>
                <a:gd name="T4" fmla="*/ 1148 w 1329"/>
                <a:gd name="T5" fmla="*/ 1079 h 1080"/>
                <a:gd name="T6" fmla="*/ 0 w 1329"/>
                <a:gd name="T7" fmla="*/ 249 h 1080"/>
                <a:gd name="T8" fmla="*/ 179 w 1329"/>
                <a:gd name="T9" fmla="*/ 0 h 1080"/>
              </a:gdLst>
              <a:ahLst/>
              <a:cxnLst>
                <a:cxn ang="0">
                  <a:pos x="T0" y="T1"/>
                </a:cxn>
                <a:cxn ang="0">
                  <a:pos x="T2" y="T3"/>
                </a:cxn>
                <a:cxn ang="0">
                  <a:pos x="T4" y="T5"/>
                </a:cxn>
                <a:cxn ang="0">
                  <a:pos x="T6" y="T7"/>
                </a:cxn>
                <a:cxn ang="0">
                  <a:pos x="T8" y="T9"/>
                </a:cxn>
              </a:cxnLst>
              <a:rect l="0" t="0" r="r" b="b"/>
              <a:pathLst>
                <a:path w="1329" h="1080">
                  <a:moveTo>
                    <a:pt x="179" y="0"/>
                  </a:moveTo>
                  <a:lnTo>
                    <a:pt x="1328" y="816"/>
                  </a:lnTo>
                  <a:lnTo>
                    <a:pt x="1148" y="1079"/>
                  </a:lnTo>
                  <a:lnTo>
                    <a:pt x="0" y="249"/>
                  </a:lnTo>
                  <a:lnTo>
                    <a:pt x="179" y="0"/>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58" name="Freeform 22"/>
            <p:cNvSpPr>
              <a:spLocks noChangeArrowheads="1"/>
            </p:cNvSpPr>
            <p:nvPr/>
          </p:nvSpPr>
          <p:spPr bwMode="auto">
            <a:xfrm>
              <a:off x="1087438" y="3952875"/>
              <a:ext cx="477837" cy="388938"/>
            </a:xfrm>
            <a:custGeom>
              <a:avLst/>
              <a:gdLst>
                <a:gd name="T0" fmla="*/ 179 w 1329"/>
                <a:gd name="T1" fmla="*/ 0 h 1080"/>
                <a:gd name="T2" fmla="*/ 1328 w 1329"/>
                <a:gd name="T3" fmla="*/ 816 h 1080"/>
                <a:gd name="T4" fmla="*/ 1148 w 1329"/>
                <a:gd name="T5" fmla="*/ 1079 h 1080"/>
                <a:gd name="T6" fmla="*/ 0 w 1329"/>
                <a:gd name="T7" fmla="*/ 249 h 1080"/>
                <a:gd name="T8" fmla="*/ 179 w 1329"/>
                <a:gd name="T9" fmla="*/ 0 h 1080"/>
              </a:gdLst>
              <a:ahLst/>
              <a:cxnLst>
                <a:cxn ang="0">
                  <a:pos x="T0" y="T1"/>
                </a:cxn>
                <a:cxn ang="0">
                  <a:pos x="T2" y="T3"/>
                </a:cxn>
                <a:cxn ang="0">
                  <a:pos x="T4" y="T5"/>
                </a:cxn>
                <a:cxn ang="0">
                  <a:pos x="T6" y="T7"/>
                </a:cxn>
                <a:cxn ang="0">
                  <a:pos x="T8" y="T9"/>
                </a:cxn>
              </a:cxnLst>
              <a:rect l="0" t="0" r="r" b="b"/>
              <a:pathLst>
                <a:path w="1329" h="1080">
                  <a:moveTo>
                    <a:pt x="179" y="0"/>
                  </a:moveTo>
                  <a:lnTo>
                    <a:pt x="1328" y="816"/>
                  </a:lnTo>
                  <a:lnTo>
                    <a:pt x="1148" y="1079"/>
                  </a:lnTo>
                  <a:lnTo>
                    <a:pt x="0" y="249"/>
                  </a:lnTo>
                  <a:lnTo>
                    <a:pt x="179" y="0"/>
                  </a:lnTo>
                </a:path>
              </a:pathLst>
            </a:custGeom>
            <a:solidFill>
              <a:srgbClr val="EAB98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59" name="Freeform 23"/>
            <p:cNvSpPr>
              <a:spLocks noChangeArrowheads="1"/>
            </p:cNvSpPr>
            <p:nvPr/>
          </p:nvSpPr>
          <p:spPr bwMode="auto">
            <a:xfrm>
              <a:off x="1150938" y="3863975"/>
              <a:ext cx="542925" cy="428625"/>
            </a:xfrm>
            <a:custGeom>
              <a:avLst/>
              <a:gdLst>
                <a:gd name="T0" fmla="*/ 181 w 1509"/>
                <a:gd name="T1" fmla="*/ 0 h 1191"/>
                <a:gd name="T2" fmla="*/ 1508 w 1509"/>
                <a:gd name="T3" fmla="*/ 941 h 1191"/>
                <a:gd name="T4" fmla="*/ 1328 w 1509"/>
                <a:gd name="T5" fmla="*/ 1190 h 1191"/>
                <a:gd name="T6" fmla="*/ 0 w 1509"/>
                <a:gd name="T7" fmla="*/ 249 h 1191"/>
                <a:gd name="T8" fmla="*/ 181 w 1509"/>
                <a:gd name="T9" fmla="*/ 0 h 1191"/>
              </a:gdLst>
              <a:ahLst/>
              <a:cxnLst>
                <a:cxn ang="0">
                  <a:pos x="T0" y="T1"/>
                </a:cxn>
                <a:cxn ang="0">
                  <a:pos x="T2" y="T3"/>
                </a:cxn>
                <a:cxn ang="0">
                  <a:pos x="T4" y="T5"/>
                </a:cxn>
                <a:cxn ang="0">
                  <a:pos x="T6" y="T7"/>
                </a:cxn>
                <a:cxn ang="0">
                  <a:pos x="T8" y="T9"/>
                </a:cxn>
              </a:cxnLst>
              <a:rect l="0" t="0" r="r" b="b"/>
              <a:pathLst>
                <a:path w="1509" h="1191">
                  <a:moveTo>
                    <a:pt x="181" y="0"/>
                  </a:moveTo>
                  <a:lnTo>
                    <a:pt x="1508" y="941"/>
                  </a:lnTo>
                  <a:lnTo>
                    <a:pt x="1328" y="1190"/>
                  </a:lnTo>
                  <a:lnTo>
                    <a:pt x="0" y="249"/>
                  </a:lnTo>
                  <a:lnTo>
                    <a:pt x="181" y="0"/>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60" name="Freeform 24"/>
            <p:cNvSpPr>
              <a:spLocks noChangeArrowheads="1"/>
            </p:cNvSpPr>
            <p:nvPr/>
          </p:nvSpPr>
          <p:spPr bwMode="auto">
            <a:xfrm>
              <a:off x="1150938" y="3863975"/>
              <a:ext cx="542925" cy="428625"/>
            </a:xfrm>
            <a:custGeom>
              <a:avLst/>
              <a:gdLst>
                <a:gd name="T0" fmla="*/ 181 w 1509"/>
                <a:gd name="T1" fmla="*/ 0 h 1191"/>
                <a:gd name="T2" fmla="*/ 1508 w 1509"/>
                <a:gd name="T3" fmla="*/ 941 h 1191"/>
                <a:gd name="T4" fmla="*/ 1328 w 1509"/>
                <a:gd name="T5" fmla="*/ 1190 h 1191"/>
                <a:gd name="T6" fmla="*/ 0 w 1509"/>
                <a:gd name="T7" fmla="*/ 249 h 1191"/>
                <a:gd name="T8" fmla="*/ 181 w 1509"/>
                <a:gd name="T9" fmla="*/ 0 h 1191"/>
              </a:gdLst>
              <a:ahLst/>
              <a:cxnLst>
                <a:cxn ang="0">
                  <a:pos x="T0" y="T1"/>
                </a:cxn>
                <a:cxn ang="0">
                  <a:pos x="T2" y="T3"/>
                </a:cxn>
                <a:cxn ang="0">
                  <a:pos x="T4" y="T5"/>
                </a:cxn>
                <a:cxn ang="0">
                  <a:pos x="T6" y="T7"/>
                </a:cxn>
                <a:cxn ang="0">
                  <a:pos x="T8" y="T9"/>
                </a:cxn>
              </a:cxnLst>
              <a:rect l="0" t="0" r="r" b="b"/>
              <a:pathLst>
                <a:path w="1509" h="1191">
                  <a:moveTo>
                    <a:pt x="181" y="0"/>
                  </a:moveTo>
                  <a:lnTo>
                    <a:pt x="1508" y="941"/>
                  </a:lnTo>
                  <a:lnTo>
                    <a:pt x="1328" y="1190"/>
                  </a:lnTo>
                  <a:lnTo>
                    <a:pt x="0" y="249"/>
                  </a:lnTo>
                  <a:lnTo>
                    <a:pt x="181" y="0"/>
                  </a:lnTo>
                </a:path>
              </a:pathLst>
            </a:custGeom>
            <a:solidFill>
              <a:srgbClr val="EAB98C"/>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61" name="Freeform 25"/>
            <p:cNvSpPr>
              <a:spLocks noChangeArrowheads="1"/>
            </p:cNvSpPr>
            <p:nvPr/>
          </p:nvSpPr>
          <p:spPr bwMode="auto">
            <a:xfrm>
              <a:off x="1330325" y="4267200"/>
              <a:ext cx="120650" cy="114300"/>
            </a:xfrm>
            <a:custGeom>
              <a:avLst/>
              <a:gdLst>
                <a:gd name="T0" fmla="*/ 250 w 333"/>
                <a:gd name="T1" fmla="*/ 41 h 319"/>
                <a:gd name="T2" fmla="*/ 277 w 333"/>
                <a:gd name="T3" fmla="*/ 249 h 319"/>
                <a:gd name="T4" fmla="*/ 84 w 333"/>
                <a:gd name="T5" fmla="*/ 276 h 319"/>
                <a:gd name="T6" fmla="*/ 56 w 333"/>
                <a:gd name="T7" fmla="*/ 83 h 319"/>
                <a:gd name="T8" fmla="*/ 250 w 333"/>
                <a:gd name="T9" fmla="*/ 41 h 319"/>
                <a:gd name="T10" fmla="*/ 250 w 333"/>
                <a:gd name="T11" fmla="*/ 41 h 319"/>
              </a:gdLst>
              <a:ahLst/>
              <a:cxnLst>
                <a:cxn ang="0">
                  <a:pos x="T0" y="T1"/>
                </a:cxn>
                <a:cxn ang="0">
                  <a:pos x="T2" y="T3"/>
                </a:cxn>
                <a:cxn ang="0">
                  <a:pos x="T4" y="T5"/>
                </a:cxn>
                <a:cxn ang="0">
                  <a:pos x="T6" y="T7"/>
                </a:cxn>
                <a:cxn ang="0">
                  <a:pos x="T8" y="T9"/>
                </a:cxn>
                <a:cxn ang="0">
                  <a:pos x="T10" y="T11"/>
                </a:cxn>
              </a:cxnLst>
              <a:rect l="0" t="0" r="r" b="b"/>
              <a:pathLst>
                <a:path w="333" h="319">
                  <a:moveTo>
                    <a:pt x="250" y="41"/>
                  </a:moveTo>
                  <a:cubicBezTo>
                    <a:pt x="319" y="97"/>
                    <a:pt x="332" y="180"/>
                    <a:pt x="277" y="249"/>
                  </a:cubicBezTo>
                  <a:cubicBezTo>
                    <a:pt x="236" y="304"/>
                    <a:pt x="153" y="318"/>
                    <a:pt x="84" y="276"/>
                  </a:cubicBezTo>
                  <a:cubicBezTo>
                    <a:pt x="15" y="235"/>
                    <a:pt x="0" y="138"/>
                    <a:pt x="56" y="83"/>
                  </a:cubicBezTo>
                  <a:cubicBezTo>
                    <a:pt x="97" y="14"/>
                    <a:pt x="180" y="0"/>
                    <a:pt x="250" y="41"/>
                  </a:cubicBezTo>
                  <a:lnTo>
                    <a:pt x="250" y="41"/>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62" name="Freeform 26"/>
            <p:cNvSpPr>
              <a:spLocks noChangeArrowheads="1"/>
            </p:cNvSpPr>
            <p:nvPr/>
          </p:nvSpPr>
          <p:spPr bwMode="auto">
            <a:xfrm>
              <a:off x="1470025" y="4232275"/>
              <a:ext cx="125413" cy="125413"/>
            </a:xfrm>
            <a:custGeom>
              <a:avLst/>
              <a:gdLst>
                <a:gd name="T0" fmla="*/ 263 w 347"/>
                <a:gd name="T1" fmla="*/ 41 h 347"/>
                <a:gd name="T2" fmla="*/ 304 w 347"/>
                <a:gd name="T3" fmla="*/ 263 h 347"/>
                <a:gd name="T4" fmla="*/ 83 w 347"/>
                <a:gd name="T5" fmla="*/ 304 h 347"/>
                <a:gd name="T6" fmla="*/ 41 w 347"/>
                <a:gd name="T7" fmla="*/ 83 h 347"/>
                <a:gd name="T8" fmla="*/ 263 w 347"/>
                <a:gd name="T9" fmla="*/ 41 h 347"/>
                <a:gd name="T10" fmla="*/ 263 w 347"/>
                <a:gd name="T11" fmla="*/ 41 h 347"/>
              </a:gdLst>
              <a:ahLst/>
              <a:cxnLst>
                <a:cxn ang="0">
                  <a:pos x="T0" y="T1"/>
                </a:cxn>
                <a:cxn ang="0">
                  <a:pos x="T2" y="T3"/>
                </a:cxn>
                <a:cxn ang="0">
                  <a:pos x="T4" y="T5"/>
                </a:cxn>
                <a:cxn ang="0">
                  <a:pos x="T6" y="T7"/>
                </a:cxn>
                <a:cxn ang="0">
                  <a:pos x="T8" y="T9"/>
                </a:cxn>
                <a:cxn ang="0">
                  <a:pos x="T10" y="T11"/>
                </a:cxn>
              </a:cxnLst>
              <a:rect l="0" t="0" r="r" b="b"/>
              <a:pathLst>
                <a:path w="347" h="347">
                  <a:moveTo>
                    <a:pt x="263" y="41"/>
                  </a:moveTo>
                  <a:cubicBezTo>
                    <a:pt x="332" y="97"/>
                    <a:pt x="346" y="194"/>
                    <a:pt x="304" y="263"/>
                  </a:cubicBezTo>
                  <a:cubicBezTo>
                    <a:pt x="249" y="332"/>
                    <a:pt x="152" y="346"/>
                    <a:pt x="83" y="304"/>
                  </a:cubicBezTo>
                  <a:cubicBezTo>
                    <a:pt x="13" y="249"/>
                    <a:pt x="0" y="152"/>
                    <a:pt x="41" y="83"/>
                  </a:cubicBezTo>
                  <a:cubicBezTo>
                    <a:pt x="97" y="14"/>
                    <a:pt x="194" y="0"/>
                    <a:pt x="263" y="41"/>
                  </a:cubicBezTo>
                  <a:lnTo>
                    <a:pt x="263" y="41"/>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63" name="Freeform 27"/>
            <p:cNvSpPr>
              <a:spLocks noChangeArrowheads="1"/>
            </p:cNvSpPr>
            <p:nvPr/>
          </p:nvSpPr>
          <p:spPr bwMode="auto">
            <a:xfrm>
              <a:off x="1604963" y="4192588"/>
              <a:ext cx="130175" cy="125412"/>
            </a:xfrm>
            <a:custGeom>
              <a:avLst/>
              <a:gdLst>
                <a:gd name="T0" fmla="*/ 277 w 361"/>
                <a:gd name="T1" fmla="*/ 42 h 347"/>
                <a:gd name="T2" fmla="*/ 305 w 361"/>
                <a:gd name="T3" fmla="*/ 263 h 347"/>
                <a:gd name="T4" fmla="*/ 84 w 361"/>
                <a:gd name="T5" fmla="*/ 305 h 347"/>
                <a:gd name="T6" fmla="*/ 56 w 361"/>
                <a:gd name="T7" fmla="*/ 83 h 347"/>
                <a:gd name="T8" fmla="*/ 277 w 361"/>
                <a:gd name="T9" fmla="*/ 42 h 347"/>
                <a:gd name="T10" fmla="*/ 277 w 361"/>
                <a:gd name="T11" fmla="*/ 42 h 347"/>
              </a:gdLst>
              <a:ahLst/>
              <a:cxnLst>
                <a:cxn ang="0">
                  <a:pos x="T0" y="T1"/>
                </a:cxn>
                <a:cxn ang="0">
                  <a:pos x="T2" y="T3"/>
                </a:cxn>
                <a:cxn ang="0">
                  <a:pos x="T4" y="T5"/>
                </a:cxn>
                <a:cxn ang="0">
                  <a:pos x="T6" y="T7"/>
                </a:cxn>
                <a:cxn ang="0">
                  <a:pos x="T8" y="T9"/>
                </a:cxn>
                <a:cxn ang="0">
                  <a:pos x="T10" y="T11"/>
                </a:cxn>
              </a:cxnLst>
              <a:rect l="0" t="0" r="r" b="b"/>
              <a:pathLst>
                <a:path w="361" h="347">
                  <a:moveTo>
                    <a:pt x="277" y="42"/>
                  </a:moveTo>
                  <a:cubicBezTo>
                    <a:pt x="346" y="97"/>
                    <a:pt x="360" y="194"/>
                    <a:pt x="305" y="263"/>
                  </a:cubicBezTo>
                  <a:cubicBezTo>
                    <a:pt x="263" y="332"/>
                    <a:pt x="153" y="346"/>
                    <a:pt x="84" y="305"/>
                  </a:cubicBezTo>
                  <a:cubicBezTo>
                    <a:pt x="14" y="249"/>
                    <a:pt x="0" y="152"/>
                    <a:pt x="56" y="83"/>
                  </a:cubicBezTo>
                  <a:cubicBezTo>
                    <a:pt x="97" y="14"/>
                    <a:pt x="194" y="0"/>
                    <a:pt x="277" y="42"/>
                  </a:cubicBezTo>
                  <a:lnTo>
                    <a:pt x="277" y="42"/>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64" name="Freeform 28"/>
            <p:cNvSpPr>
              <a:spLocks noChangeArrowheads="1"/>
            </p:cNvSpPr>
            <p:nvPr/>
          </p:nvSpPr>
          <p:spPr bwMode="auto">
            <a:xfrm>
              <a:off x="922338" y="3813175"/>
              <a:ext cx="398462" cy="225425"/>
            </a:xfrm>
            <a:custGeom>
              <a:avLst/>
              <a:gdLst>
                <a:gd name="T0" fmla="*/ 0 w 1108"/>
                <a:gd name="T1" fmla="*/ 623 h 624"/>
                <a:gd name="T2" fmla="*/ 0 w 1108"/>
                <a:gd name="T3" fmla="*/ 623 h 624"/>
                <a:gd name="T4" fmla="*/ 152 w 1108"/>
                <a:gd name="T5" fmla="*/ 484 h 624"/>
                <a:gd name="T6" fmla="*/ 1065 w 1108"/>
                <a:gd name="T7" fmla="*/ 0 h 624"/>
                <a:gd name="T8" fmla="*/ 1107 w 1108"/>
                <a:gd name="T9" fmla="*/ 0 h 624"/>
                <a:gd name="T10" fmla="*/ 0 w 1108"/>
                <a:gd name="T11" fmla="*/ 623 h 624"/>
              </a:gdLst>
              <a:ahLst/>
              <a:cxnLst>
                <a:cxn ang="0">
                  <a:pos x="T0" y="T1"/>
                </a:cxn>
                <a:cxn ang="0">
                  <a:pos x="T2" y="T3"/>
                </a:cxn>
                <a:cxn ang="0">
                  <a:pos x="T4" y="T5"/>
                </a:cxn>
                <a:cxn ang="0">
                  <a:pos x="T6" y="T7"/>
                </a:cxn>
                <a:cxn ang="0">
                  <a:pos x="T8" y="T9"/>
                </a:cxn>
                <a:cxn ang="0">
                  <a:pos x="T10" y="T11"/>
                </a:cxn>
              </a:cxnLst>
              <a:rect l="0" t="0" r="r" b="b"/>
              <a:pathLst>
                <a:path w="1108" h="624">
                  <a:moveTo>
                    <a:pt x="0" y="623"/>
                  </a:moveTo>
                  <a:lnTo>
                    <a:pt x="0" y="623"/>
                  </a:lnTo>
                  <a:cubicBezTo>
                    <a:pt x="0" y="623"/>
                    <a:pt x="28" y="553"/>
                    <a:pt x="152" y="484"/>
                  </a:cubicBezTo>
                  <a:cubicBezTo>
                    <a:pt x="1065" y="0"/>
                    <a:pt x="1065" y="0"/>
                    <a:pt x="1065" y="0"/>
                  </a:cubicBezTo>
                  <a:cubicBezTo>
                    <a:pt x="1107" y="0"/>
                    <a:pt x="1107" y="0"/>
                    <a:pt x="1107" y="0"/>
                  </a:cubicBezTo>
                  <a:cubicBezTo>
                    <a:pt x="0" y="623"/>
                    <a:pt x="0" y="623"/>
                    <a:pt x="0" y="623"/>
                  </a:cubicBezTo>
                </a:path>
              </a:pathLst>
            </a:custGeom>
            <a:solidFill>
              <a:srgbClr val="E0B1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65" name="Freeform 29"/>
            <p:cNvSpPr>
              <a:spLocks noChangeArrowheads="1"/>
            </p:cNvSpPr>
            <p:nvPr/>
          </p:nvSpPr>
          <p:spPr bwMode="auto">
            <a:xfrm>
              <a:off x="947738" y="3798888"/>
              <a:ext cx="458787" cy="309562"/>
            </a:xfrm>
            <a:custGeom>
              <a:avLst/>
              <a:gdLst>
                <a:gd name="T0" fmla="*/ 1273 w 1274"/>
                <a:gd name="T1" fmla="*/ 262 h 858"/>
                <a:gd name="T2" fmla="*/ 153 w 1274"/>
                <a:gd name="T3" fmla="*/ 857 h 858"/>
                <a:gd name="T4" fmla="*/ 0 w 1274"/>
                <a:gd name="T5" fmla="*/ 594 h 858"/>
                <a:gd name="T6" fmla="*/ 1121 w 1274"/>
                <a:gd name="T7" fmla="*/ 0 h 858"/>
                <a:gd name="T8" fmla="*/ 1273 w 1274"/>
                <a:gd name="T9" fmla="*/ 262 h 858"/>
              </a:gdLst>
              <a:ahLst/>
              <a:cxnLst>
                <a:cxn ang="0">
                  <a:pos x="T0" y="T1"/>
                </a:cxn>
                <a:cxn ang="0">
                  <a:pos x="T2" y="T3"/>
                </a:cxn>
                <a:cxn ang="0">
                  <a:pos x="T4" y="T5"/>
                </a:cxn>
                <a:cxn ang="0">
                  <a:pos x="T6" y="T7"/>
                </a:cxn>
                <a:cxn ang="0">
                  <a:pos x="T8" y="T9"/>
                </a:cxn>
              </a:cxnLst>
              <a:rect l="0" t="0" r="r" b="b"/>
              <a:pathLst>
                <a:path w="1274" h="858">
                  <a:moveTo>
                    <a:pt x="1273" y="262"/>
                  </a:moveTo>
                  <a:lnTo>
                    <a:pt x="153" y="857"/>
                  </a:lnTo>
                  <a:lnTo>
                    <a:pt x="0" y="594"/>
                  </a:lnTo>
                  <a:lnTo>
                    <a:pt x="1121" y="0"/>
                  </a:lnTo>
                  <a:lnTo>
                    <a:pt x="1273" y="262"/>
                  </a:lnTo>
                </a:path>
              </a:pathLst>
            </a:custGeom>
            <a:solidFill>
              <a:srgbClr val="FED6B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66" name="Freeform 30"/>
            <p:cNvSpPr>
              <a:spLocks noChangeArrowheads="1"/>
            </p:cNvSpPr>
            <p:nvPr/>
          </p:nvSpPr>
          <p:spPr bwMode="auto">
            <a:xfrm>
              <a:off x="947738" y="3798888"/>
              <a:ext cx="458787" cy="309562"/>
            </a:xfrm>
            <a:custGeom>
              <a:avLst/>
              <a:gdLst>
                <a:gd name="T0" fmla="*/ 1273 w 1274"/>
                <a:gd name="T1" fmla="*/ 262 h 858"/>
                <a:gd name="T2" fmla="*/ 153 w 1274"/>
                <a:gd name="T3" fmla="*/ 857 h 858"/>
                <a:gd name="T4" fmla="*/ 0 w 1274"/>
                <a:gd name="T5" fmla="*/ 594 h 858"/>
                <a:gd name="T6" fmla="*/ 1121 w 1274"/>
                <a:gd name="T7" fmla="*/ 0 h 858"/>
                <a:gd name="T8" fmla="*/ 1273 w 1274"/>
                <a:gd name="T9" fmla="*/ 262 h 858"/>
              </a:gdLst>
              <a:ahLst/>
              <a:cxnLst>
                <a:cxn ang="0">
                  <a:pos x="T0" y="T1"/>
                </a:cxn>
                <a:cxn ang="0">
                  <a:pos x="T2" y="T3"/>
                </a:cxn>
                <a:cxn ang="0">
                  <a:pos x="T4" y="T5"/>
                </a:cxn>
                <a:cxn ang="0">
                  <a:pos x="T6" y="T7"/>
                </a:cxn>
                <a:cxn ang="0">
                  <a:pos x="T8" y="T9"/>
                </a:cxn>
              </a:cxnLst>
              <a:rect l="0" t="0" r="r" b="b"/>
              <a:pathLst>
                <a:path w="1274" h="858">
                  <a:moveTo>
                    <a:pt x="1273" y="262"/>
                  </a:moveTo>
                  <a:lnTo>
                    <a:pt x="153" y="857"/>
                  </a:lnTo>
                  <a:lnTo>
                    <a:pt x="0" y="594"/>
                  </a:lnTo>
                  <a:lnTo>
                    <a:pt x="1121" y="0"/>
                  </a:lnTo>
                  <a:lnTo>
                    <a:pt x="1273" y="262"/>
                  </a:lnTo>
                </a:path>
              </a:pathLst>
            </a:custGeom>
            <a:solidFill>
              <a:srgbClr val="FED6B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67" name="Freeform 31"/>
            <p:cNvSpPr>
              <a:spLocks noChangeArrowheads="1"/>
            </p:cNvSpPr>
            <p:nvPr/>
          </p:nvSpPr>
          <p:spPr bwMode="auto">
            <a:xfrm>
              <a:off x="908050" y="3998913"/>
              <a:ext cx="134938" cy="125412"/>
            </a:xfrm>
            <a:custGeom>
              <a:avLst/>
              <a:gdLst>
                <a:gd name="T0" fmla="*/ 263 w 374"/>
                <a:gd name="T1" fmla="*/ 304 h 347"/>
                <a:gd name="T2" fmla="*/ 41 w 374"/>
                <a:gd name="T3" fmla="*/ 249 h 347"/>
                <a:gd name="T4" fmla="*/ 110 w 374"/>
                <a:gd name="T5" fmla="*/ 41 h 347"/>
                <a:gd name="T6" fmla="*/ 332 w 374"/>
                <a:gd name="T7" fmla="*/ 96 h 347"/>
                <a:gd name="T8" fmla="*/ 263 w 374"/>
                <a:gd name="T9" fmla="*/ 304 h 347"/>
                <a:gd name="T10" fmla="*/ 263 w 374"/>
                <a:gd name="T11" fmla="*/ 304 h 347"/>
              </a:gdLst>
              <a:ahLst/>
              <a:cxnLst>
                <a:cxn ang="0">
                  <a:pos x="T0" y="T1"/>
                </a:cxn>
                <a:cxn ang="0">
                  <a:pos x="T2" y="T3"/>
                </a:cxn>
                <a:cxn ang="0">
                  <a:pos x="T4" y="T5"/>
                </a:cxn>
                <a:cxn ang="0">
                  <a:pos x="T6" y="T7"/>
                </a:cxn>
                <a:cxn ang="0">
                  <a:pos x="T8" y="T9"/>
                </a:cxn>
                <a:cxn ang="0">
                  <a:pos x="T10" y="T11"/>
                </a:cxn>
              </a:cxnLst>
              <a:rect l="0" t="0" r="r" b="b"/>
              <a:pathLst>
                <a:path w="374" h="347">
                  <a:moveTo>
                    <a:pt x="263" y="304"/>
                  </a:moveTo>
                  <a:cubicBezTo>
                    <a:pt x="179" y="346"/>
                    <a:pt x="83" y="318"/>
                    <a:pt x="41" y="249"/>
                  </a:cubicBezTo>
                  <a:cubicBezTo>
                    <a:pt x="0" y="180"/>
                    <a:pt x="41" y="83"/>
                    <a:pt x="110" y="41"/>
                  </a:cubicBezTo>
                  <a:cubicBezTo>
                    <a:pt x="193" y="0"/>
                    <a:pt x="290" y="27"/>
                    <a:pt x="332" y="96"/>
                  </a:cubicBezTo>
                  <a:cubicBezTo>
                    <a:pt x="373" y="166"/>
                    <a:pt x="332" y="263"/>
                    <a:pt x="263" y="304"/>
                  </a:cubicBezTo>
                  <a:lnTo>
                    <a:pt x="263" y="304"/>
                  </a:lnTo>
                </a:path>
              </a:pathLst>
            </a:custGeom>
            <a:solidFill>
              <a:srgbClr val="FED6B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68" name="Freeform 32"/>
            <p:cNvSpPr>
              <a:spLocks noChangeArrowheads="1"/>
            </p:cNvSpPr>
            <p:nvPr/>
          </p:nvSpPr>
          <p:spPr bwMode="auto">
            <a:xfrm>
              <a:off x="1565275" y="3649663"/>
              <a:ext cx="368300" cy="368300"/>
            </a:xfrm>
            <a:custGeom>
              <a:avLst/>
              <a:gdLst>
                <a:gd name="T0" fmla="*/ 1024 w 1025"/>
                <a:gd name="T1" fmla="*/ 678 h 1025"/>
                <a:gd name="T2" fmla="*/ 359 w 1025"/>
                <a:gd name="T3" fmla="*/ 1024 h 1025"/>
                <a:gd name="T4" fmla="*/ 0 w 1025"/>
                <a:gd name="T5" fmla="*/ 360 h 1025"/>
                <a:gd name="T6" fmla="*/ 664 w 1025"/>
                <a:gd name="T7" fmla="*/ 0 h 1025"/>
                <a:gd name="T8" fmla="*/ 1024 w 1025"/>
                <a:gd name="T9" fmla="*/ 678 h 1025"/>
              </a:gdLst>
              <a:ahLst/>
              <a:cxnLst>
                <a:cxn ang="0">
                  <a:pos x="T0" y="T1"/>
                </a:cxn>
                <a:cxn ang="0">
                  <a:pos x="T2" y="T3"/>
                </a:cxn>
                <a:cxn ang="0">
                  <a:pos x="T4" y="T5"/>
                </a:cxn>
                <a:cxn ang="0">
                  <a:pos x="T6" y="T7"/>
                </a:cxn>
                <a:cxn ang="0">
                  <a:pos x="T8" y="T9"/>
                </a:cxn>
              </a:cxnLst>
              <a:rect l="0" t="0" r="r" b="b"/>
              <a:pathLst>
                <a:path w="1025" h="1025">
                  <a:moveTo>
                    <a:pt x="1024" y="678"/>
                  </a:moveTo>
                  <a:lnTo>
                    <a:pt x="359" y="1024"/>
                  </a:lnTo>
                  <a:lnTo>
                    <a:pt x="0" y="360"/>
                  </a:lnTo>
                  <a:lnTo>
                    <a:pt x="664" y="0"/>
                  </a:lnTo>
                  <a:lnTo>
                    <a:pt x="1024" y="678"/>
                  </a:lnTo>
                </a:path>
              </a:pathLst>
            </a:custGeom>
            <a:solidFill>
              <a:srgbClr val="FED6B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69" name="Freeform 33"/>
            <p:cNvSpPr>
              <a:spLocks noChangeArrowheads="1"/>
            </p:cNvSpPr>
            <p:nvPr/>
          </p:nvSpPr>
          <p:spPr bwMode="auto">
            <a:xfrm>
              <a:off x="1255713" y="3929063"/>
              <a:ext cx="85725" cy="44450"/>
            </a:xfrm>
            <a:custGeom>
              <a:avLst/>
              <a:gdLst>
                <a:gd name="T0" fmla="*/ 0 w 236"/>
                <a:gd name="T1" fmla="*/ 124 h 125"/>
                <a:gd name="T2" fmla="*/ 41 w 236"/>
                <a:gd name="T3" fmla="*/ 97 h 125"/>
                <a:gd name="T4" fmla="*/ 69 w 236"/>
                <a:gd name="T5" fmla="*/ 83 h 125"/>
                <a:gd name="T6" fmla="*/ 111 w 236"/>
                <a:gd name="T7" fmla="*/ 55 h 125"/>
                <a:gd name="T8" fmla="*/ 152 w 236"/>
                <a:gd name="T9" fmla="*/ 28 h 125"/>
                <a:gd name="T10" fmla="*/ 194 w 236"/>
                <a:gd name="T11" fmla="*/ 14 h 125"/>
                <a:gd name="T12" fmla="*/ 207 w 236"/>
                <a:gd name="T13" fmla="*/ 0 h 125"/>
                <a:gd name="T14" fmla="*/ 222 w 236"/>
                <a:gd name="T15" fmla="*/ 0 h 125"/>
                <a:gd name="T16" fmla="*/ 235 w 236"/>
                <a:gd name="T17" fmla="*/ 0 h 125"/>
                <a:gd name="T18" fmla="*/ 235 w 236"/>
                <a:gd name="T19" fmla="*/ 0 h 125"/>
                <a:gd name="T20" fmla="*/ 235 w 236"/>
                <a:gd name="T21" fmla="*/ 0 h 125"/>
                <a:gd name="T22" fmla="*/ 222 w 236"/>
                <a:gd name="T23" fmla="*/ 14 h 125"/>
                <a:gd name="T24" fmla="*/ 222 w 236"/>
                <a:gd name="T25" fmla="*/ 14 h 125"/>
                <a:gd name="T26" fmla="*/ 207 w 236"/>
                <a:gd name="T27" fmla="*/ 28 h 125"/>
                <a:gd name="T28" fmla="*/ 166 w 236"/>
                <a:gd name="T29" fmla="*/ 42 h 125"/>
                <a:gd name="T30" fmla="*/ 125 w 236"/>
                <a:gd name="T31" fmla="*/ 69 h 125"/>
                <a:gd name="T32" fmla="*/ 83 w 236"/>
                <a:gd name="T33" fmla="*/ 83 h 125"/>
                <a:gd name="T34" fmla="*/ 41 w 236"/>
                <a:gd name="T35" fmla="*/ 111 h 125"/>
                <a:gd name="T36" fmla="*/ 0 w 236"/>
                <a:gd name="T37" fmla="*/ 124 h 125"/>
                <a:gd name="T38" fmla="*/ 0 w 236"/>
                <a:gd name="T39"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6" h="125">
                  <a:moveTo>
                    <a:pt x="0" y="124"/>
                  </a:moveTo>
                  <a:cubicBezTo>
                    <a:pt x="0" y="124"/>
                    <a:pt x="14" y="111"/>
                    <a:pt x="41" y="97"/>
                  </a:cubicBezTo>
                  <a:cubicBezTo>
                    <a:pt x="56" y="97"/>
                    <a:pt x="69" y="83"/>
                    <a:pt x="69" y="83"/>
                  </a:cubicBezTo>
                  <a:cubicBezTo>
                    <a:pt x="83" y="69"/>
                    <a:pt x="97" y="55"/>
                    <a:pt x="111" y="55"/>
                  </a:cubicBezTo>
                  <a:cubicBezTo>
                    <a:pt x="125" y="42"/>
                    <a:pt x="138" y="42"/>
                    <a:pt x="152" y="28"/>
                  </a:cubicBezTo>
                  <a:cubicBezTo>
                    <a:pt x="166" y="28"/>
                    <a:pt x="180" y="14"/>
                    <a:pt x="194" y="14"/>
                  </a:cubicBezTo>
                  <a:cubicBezTo>
                    <a:pt x="207" y="14"/>
                    <a:pt x="207" y="14"/>
                    <a:pt x="207" y="0"/>
                  </a:cubicBezTo>
                  <a:cubicBezTo>
                    <a:pt x="222" y="0"/>
                    <a:pt x="222" y="0"/>
                    <a:pt x="222" y="0"/>
                  </a:cubicBezTo>
                  <a:cubicBezTo>
                    <a:pt x="235" y="0"/>
                    <a:pt x="235" y="0"/>
                    <a:pt x="235" y="0"/>
                  </a:cubicBezTo>
                  <a:lnTo>
                    <a:pt x="235" y="0"/>
                  </a:lnTo>
                  <a:lnTo>
                    <a:pt x="235" y="0"/>
                  </a:lnTo>
                  <a:cubicBezTo>
                    <a:pt x="235" y="0"/>
                    <a:pt x="235" y="0"/>
                    <a:pt x="222" y="14"/>
                  </a:cubicBezTo>
                  <a:lnTo>
                    <a:pt x="222" y="14"/>
                  </a:lnTo>
                  <a:cubicBezTo>
                    <a:pt x="207" y="14"/>
                    <a:pt x="207" y="28"/>
                    <a:pt x="207" y="28"/>
                  </a:cubicBezTo>
                  <a:cubicBezTo>
                    <a:pt x="194" y="28"/>
                    <a:pt x="180" y="42"/>
                    <a:pt x="166" y="42"/>
                  </a:cubicBezTo>
                  <a:cubicBezTo>
                    <a:pt x="152" y="55"/>
                    <a:pt x="138" y="55"/>
                    <a:pt x="125" y="69"/>
                  </a:cubicBezTo>
                  <a:cubicBezTo>
                    <a:pt x="111" y="69"/>
                    <a:pt x="97" y="83"/>
                    <a:pt x="83" y="83"/>
                  </a:cubicBezTo>
                  <a:cubicBezTo>
                    <a:pt x="69" y="97"/>
                    <a:pt x="56" y="97"/>
                    <a:pt x="41" y="111"/>
                  </a:cubicBezTo>
                  <a:cubicBezTo>
                    <a:pt x="28" y="111"/>
                    <a:pt x="0" y="124"/>
                    <a:pt x="0" y="124"/>
                  </a:cubicBezTo>
                  <a:lnTo>
                    <a:pt x="0" y="124"/>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0" name="Freeform 34"/>
            <p:cNvSpPr>
              <a:spLocks noChangeArrowheads="1"/>
            </p:cNvSpPr>
            <p:nvPr/>
          </p:nvSpPr>
          <p:spPr bwMode="auto">
            <a:xfrm>
              <a:off x="1630363" y="3640138"/>
              <a:ext cx="309562" cy="349250"/>
            </a:xfrm>
            <a:custGeom>
              <a:avLst/>
              <a:gdLst>
                <a:gd name="T0" fmla="*/ 858 w 859"/>
                <a:gd name="T1" fmla="*/ 719 h 969"/>
                <a:gd name="T2" fmla="*/ 388 w 859"/>
                <a:gd name="T3" fmla="*/ 968 h 969"/>
                <a:gd name="T4" fmla="*/ 0 w 859"/>
                <a:gd name="T5" fmla="*/ 262 h 969"/>
                <a:gd name="T6" fmla="*/ 471 w 859"/>
                <a:gd name="T7" fmla="*/ 0 h 969"/>
                <a:gd name="T8" fmla="*/ 858 w 859"/>
                <a:gd name="T9" fmla="*/ 719 h 969"/>
              </a:gdLst>
              <a:ahLst/>
              <a:cxnLst>
                <a:cxn ang="0">
                  <a:pos x="T0" y="T1"/>
                </a:cxn>
                <a:cxn ang="0">
                  <a:pos x="T2" y="T3"/>
                </a:cxn>
                <a:cxn ang="0">
                  <a:pos x="T4" y="T5"/>
                </a:cxn>
                <a:cxn ang="0">
                  <a:pos x="T6" y="T7"/>
                </a:cxn>
                <a:cxn ang="0">
                  <a:pos x="T8" y="T9"/>
                </a:cxn>
              </a:cxnLst>
              <a:rect l="0" t="0" r="r" b="b"/>
              <a:pathLst>
                <a:path w="859" h="969">
                  <a:moveTo>
                    <a:pt x="858" y="719"/>
                  </a:moveTo>
                  <a:lnTo>
                    <a:pt x="388" y="968"/>
                  </a:lnTo>
                  <a:lnTo>
                    <a:pt x="0" y="262"/>
                  </a:lnTo>
                  <a:lnTo>
                    <a:pt x="471" y="0"/>
                  </a:lnTo>
                  <a:lnTo>
                    <a:pt x="858" y="719"/>
                  </a:lnTo>
                </a:path>
              </a:pathLst>
            </a:custGeom>
            <a:solidFill>
              <a:srgbClr val="F0EFE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1" name="Freeform 35"/>
            <p:cNvSpPr>
              <a:spLocks noChangeArrowheads="1"/>
            </p:cNvSpPr>
            <p:nvPr/>
          </p:nvSpPr>
          <p:spPr bwMode="auto">
            <a:xfrm>
              <a:off x="1346200" y="3708400"/>
              <a:ext cx="428625" cy="477838"/>
            </a:xfrm>
            <a:custGeom>
              <a:avLst/>
              <a:gdLst>
                <a:gd name="T0" fmla="*/ 1038 w 1191"/>
                <a:gd name="T1" fmla="*/ 651 h 1329"/>
                <a:gd name="T2" fmla="*/ 968 w 1191"/>
                <a:gd name="T3" fmla="*/ 1121 h 1329"/>
                <a:gd name="T4" fmla="*/ 927 w 1191"/>
                <a:gd name="T5" fmla="*/ 1135 h 1329"/>
                <a:gd name="T6" fmla="*/ 567 w 1191"/>
                <a:gd name="T7" fmla="*/ 1328 h 1329"/>
                <a:gd name="T8" fmla="*/ 0 w 1191"/>
                <a:gd name="T9" fmla="*/ 250 h 1329"/>
                <a:gd name="T10" fmla="*/ 526 w 1191"/>
                <a:gd name="T11" fmla="*/ 0 h 1329"/>
                <a:gd name="T12" fmla="*/ 803 w 1191"/>
                <a:gd name="T13" fmla="*/ 222 h 1329"/>
                <a:gd name="T14" fmla="*/ 803 w 1191"/>
                <a:gd name="T15" fmla="*/ 222 h 1329"/>
                <a:gd name="T16" fmla="*/ 844 w 1191"/>
                <a:gd name="T17" fmla="*/ 291 h 1329"/>
                <a:gd name="T18" fmla="*/ 1038 w 1191"/>
                <a:gd name="T19" fmla="*/ 651 h 1329"/>
                <a:gd name="T20" fmla="*/ 1038 w 1191"/>
                <a:gd name="T21" fmla="*/ 651 h 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1" h="1329">
                  <a:moveTo>
                    <a:pt x="1038" y="651"/>
                  </a:moveTo>
                  <a:cubicBezTo>
                    <a:pt x="1038" y="651"/>
                    <a:pt x="1190" y="927"/>
                    <a:pt x="968" y="1121"/>
                  </a:cubicBezTo>
                  <a:cubicBezTo>
                    <a:pt x="968" y="1121"/>
                    <a:pt x="968" y="1121"/>
                    <a:pt x="927" y="1135"/>
                  </a:cubicBezTo>
                  <a:cubicBezTo>
                    <a:pt x="927" y="1135"/>
                    <a:pt x="927" y="1135"/>
                    <a:pt x="567" y="1328"/>
                  </a:cubicBezTo>
                  <a:cubicBezTo>
                    <a:pt x="567" y="1328"/>
                    <a:pt x="567" y="1328"/>
                    <a:pt x="0" y="250"/>
                  </a:cubicBezTo>
                  <a:cubicBezTo>
                    <a:pt x="0" y="250"/>
                    <a:pt x="0" y="250"/>
                    <a:pt x="526" y="0"/>
                  </a:cubicBezTo>
                  <a:cubicBezTo>
                    <a:pt x="581" y="0"/>
                    <a:pt x="706" y="42"/>
                    <a:pt x="803" y="222"/>
                  </a:cubicBezTo>
                  <a:lnTo>
                    <a:pt x="803" y="222"/>
                  </a:lnTo>
                  <a:cubicBezTo>
                    <a:pt x="816" y="235"/>
                    <a:pt x="830" y="263"/>
                    <a:pt x="844" y="291"/>
                  </a:cubicBezTo>
                  <a:cubicBezTo>
                    <a:pt x="844" y="291"/>
                    <a:pt x="844" y="291"/>
                    <a:pt x="1038" y="651"/>
                  </a:cubicBezTo>
                  <a:lnTo>
                    <a:pt x="1038" y="651"/>
                  </a:lnTo>
                </a:path>
              </a:pathLst>
            </a:custGeom>
            <a:solidFill>
              <a:srgbClr val="FED6B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2" name="Freeform 36"/>
            <p:cNvSpPr>
              <a:spLocks noChangeArrowheads="1"/>
            </p:cNvSpPr>
            <p:nvPr/>
          </p:nvSpPr>
          <p:spPr bwMode="auto">
            <a:xfrm>
              <a:off x="1192213" y="4067175"/>
              <a:ext cx="414337" cy="284163"/>
            </a:xfrm>
            <a:custGeom>
              <a:avLst/>
              <a:gdLst>
                <a:gd name="T0" fmla="*/ 1010 w 1149"/>
                <a:gd name="T1" fmla="*/ 0 h 790"/>
                <a:gd name="T2" fmla="*/ 1148 w 1149"/>
                <a:gd name="T3" fmla="*/ 250 h 790"/>
                <a:gd name="T4" fmla="*/ 139 w 1149"/>
                <a:gd name="T5" fmla="*/ 789 h 790"/>
                <a:gd name="T6" fmla="*/ 0 w 1149"/>
                <a:gd name="T7" fmla="*/ 540 h 790"/>
                <a:gd name="T8" fmla="*/ 1010 w 1149"/>
                <a:gd name="T9" fmla="*/ 0 h 790"/>
              </a:gdLst>
              <a:ahLst/>
              <a:cxnLst>
                <a:cxn ang="0">
                  <a:pos x="T0" y="T1"/>
                </a:cxn>
                <a:cxn ang="0">
                  <a:pos x="T2" y="T3"/>
                </a:cxn>
                <a:cxn ang="0">
                  <a:pos x="T4" y="T5"/>
                </a:cxn>
                <a:cxn ang="0">
                  <a:pos x="T6" y="T7"/>
                </a:cxn>
                <a:cxn ang="0">
                  <a:pos x="T8" y="T9"/>
                </a:cxn>
              </a:cxnLst>
              <a:rect l="0" t="0" r="r" b="b"/>
              <a:pathLst>
                <a:path w="1149" h="790">
                  <a:moveTo>
                    <a:pt x="1010" y="0"/>
                  </a:moveTo>
                  <a:lnTo>
                    <a:pt x="1148" y="250"/>
                  </a:lnTo>
                  <a:lnTo>
                    <a:pt x="139" y="789"/>
                  </a:lnTo>
                  <a:lnTo>
                    <a:pt x="0" y="540"/>
                  </a:lnTo>
                  <a:lnTo>
                    <a:pt x="1010" y="0"/>
                  </a:lnTo>
                </a:path>
              </a:pathLst>
            </a:custGeom>
            <a:solidFill>
              <a:srgbClr val="FED6B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3" name="Freeform 37"/>
            <p:cNvSpPr>
              <a:spLocks noChangeArrowheads="1"/>
            </p:cNvSpPr>
            <p:nvPr/>
          </p:nvSpPr>
          <p:spPr bwMode="auto">
            <a:xfrm>
              <a:off x="1192213" y="4067175"/>
              <a:ext cx="414337" cy="284163"/>
            </a:xfrm>
            <a:custGeom>
              <a:avLst/>
              <a:gdLst>
                <a:gd name="T0" fmla="*/ 1010 w 1149"/>
                <a:gd name="T1" fmla="*/ 0 h 790"/>
                <a:gd name="T2" fmla="*/ 1148 w 1149"/>
                <a:gd name="T3" fmla="*/ 250 h 790"/>
                <a:gd name="T4" fmla="*/ 139 w 1149"/>
                <a:gd name="T5" fmla="*/ 789 h 790"/>
                <a:gd name="T6" fmla="*/ 0 w 1149"/>
                <a:gd name="T7" fmla="*/ 540 h 790"/>
                <a:gd name="T8" fmla="*/ 1010 w 1149"/>
                <a:gd name="T9" fmla="*/ 0 h 790"/>
              </a:gdLst>
              <a:ahLst/>
              <a:cxnLst>
                <a:cxn ang="0">
                  <a:pos x="T0" y="T1"/>
                </a:cxn>
                <a:cxn ang="0">
                  <a:pos x="T2" y="T3"/>
                </a:cxn>
                <a:cxn ang="0">
                  <a:pos x="T4" y="T5"/>
                </a:cxn>
                <a:cxn ang="0">
                  <a:pos x="T6" y="T7"/>
                </a:cxn>
                <a:cxn ang="0">
                  <a:pos x="T8" y="T9"/>
                </a:cxn>
              </a:cxnLst>
              <a:rect l="0" t="0" r="r" b="b"/>
              <a:pathLst>
                <a:path w="1149" h="790">
                  <a:moveTo>
                    <a:pt x="1010" y="0"/>
                  </a:moveTo>
                  <a:lnTo>
                    <a:pt x="1148" y="250"/>
                  </a:lnTo>
                  <a:lnTo>
                    <a:pt x="139" y="789"/>
                  </a:lnTo>
                  <a:lnTo>
                    <a:pt x="0" y="540"/>
                  </a:lnTo>
                  <a:lnTo>
                    <a:pt x="1010" y="0"/>
                  </a:lnTo>
                </a:path>
              </a:pathLst>
            </a:custGeom>
            <a:solidFill>
              <a:srgbClr val="FED6B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4" name="Freeform 38"/>
            <p:cNvSpPr>
              <a:spLocks noChangeArrowheads="1"/>
            </p:cNvSpPr>
            <p:nvPr/>
          </p:nvSpPr>
          <p:spPr bwMode="auto">
            <a:xfrm>
              <a:off x="1052513" y="3968750"/>
              <a:ext cx="503237" cy="338138"/>
            </a:xfrm>
            <a:custGeom>
              <a:avLst/>
              <a:gdLst>
                <a:gd name="T0" fmla="*/ 1259 w 1398"/>
                <a:gd name="T1" fmla="*/ 0 h 941"/>
                <a:gd name="T2" fmla="*/ 1397 w 1398"/>
                <a:gd name="T3" fmla="*/ 276 h 941"/>
                <a:gd name="T4" fmla="*/ 152 w 1398"/>
                <a:gd name="T5" fmla="*/ 940 h 941"/>
                <a:gd name="T6" fmla="*/ 0 w 1398"/>
                <a:gd name="T7" fmla="*/ 664 h 941"/>
                <a:gd name="T8" fmla="*/ 1259 w 1398"/>
                <a:gd name="T9" fmla="*/ 0 h 941"/>
              </a:gdLst>
              <a:ahLst/>
              <a:cxnLst>
                <a:cxn ang="0">
                  <a:pos x="T0" y="T1"/>
                </a:cxn>
                <a:cxn ang="0">
                  <a:pos x="T2" y="T3"/>
                </a:cxn>
                <a:cxn ang="0">
                  <a:pos x="T4" y="T5"/>
                </a:cxn>
                <a:cxn ang="0">
                  <a:pos x="T6" y="T7"/>
                </a:cxn>
                <a:cxn ang="0">
                  <a:pos x="T8" y="T9"/>
                </a:cxn>
              </a:cxnLst>
              <a:rect l="0" t="0" r="r" b="b"/>
              <a:pathLst>
                <a:path w="1398" h="941">
                  <a:moveTo>
                    <a:pt x="1259" y="0"/>
                  </a:moveTo>
                  <a:lnTo>
                    <a:pt x="1397" y="276"/>
                  </a:lnTo>
                  <a:lnTo>
                    <a:pt x="152" y="940"/>
                  </a:lnTo>
                  <a:lnTo>
                    <a:pt x="0" y="664"/>
                  </a:lnTo>
                  <a:lnTo>
                    <a:pt x="1259" y="0"/>
                  </a:lnTo>
                </a:path>
              </a:pathLst>
            </a:custGeom>
            <a:solidFill>
              <a:srgbClr val="FED6B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5" name="Freeform 39"/>
            <p:cNvSpPr>
              <a:spLocks noChangeArrowheads="1"/>
            </p:cNvSpPr>
            <p:nvPr/>
          </p:nvSpPr>
          <p:spPr bwMode="auto">
            <a:xfrm>
              <a:off x="1052513" y="3968750"/>
              <a:ext cx="503237" cy="338138"/>
            </a:xfrm>
            <a:custGeom>
              <a:avLst/>
              <a:gdLst>
                <a:gd name="T0" fmla="*/ 1259 w 1398"/>
                <a:gd name="T1" fmla="*/ 0 h 941"/>
                <a:gd name="T2" fmla="*/ 1397 w 1398"/>
                <a:gd name="T3" fmla="*/ 276 h 941"/>
                <a:gd name="T4" fmla="*/ 152 w 1398"/>
                <a:gd name="T5" fmla="*/ 940 h 941"/>
                <a:gd name="T6" fmla="*/ 0 w 1398"/>
                <a:gd name="T7" fmla="*/ 664 h 941"/>
                <a:gd name="T8" fmla="*/ 1259 w 1398"/>
                <a:gd name="T9" fmla="*/ 0 h 941"/>
              </a:gdLst>
              <a:ahLst/>
              <a:cxnLst>
                <a:cxn ang="0">
                  <a:pos x="T0" y="T1"/>
                </a:cxn>
                <a:cxn ang="0">
                  <a:pos x="T2" y="T3"/>
                </a:cxn>
                <a:cxn ang="0">
                  <a:pos x="T4" y="T5"/>
                </a:cxn>
                <a:cxn ang="0">
                  <a:pos x="T6" y="T7"/>
                </a:cxn>
                <a:cxn ang="0">
                  <a:pos x="T8" y="T9"/>
                </a:cxn>
              </a:cxnLst>
              <a:rect l="0" t="0" r="r" b="b"/>
              <a:pathLst>
                <a:path w="1398" h="941">
                  <a:moveTo>
                    <a:pt x="1259" y="0"/>
                  </a:moveTo>
                  <a:lnTo>
                    <a:pt x="1397" y="276"/>
                  </a:lnTo>
                  <a:lnTo>
                    <a:pt x="152" y="940"/>
                  </a:lnTo>
                  <a:lnTo>
                    <a:pt x="0" y="664"/>
                  </a:lnTo>
                  <a:lnTo>
                    <a:pt x="1259" y="0"/>
                  </a:lnTo>
                </a:path>
              </a:pathLst>
            </a:custGeom>
            <a:solidFill>
              <a:srgbClr val="FED6B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6" name="Freeform 40"/>
            <p:cNvSpPr>
              <a:spLocks noChangeArrowheads="1"/>
            </p:cNvSpPr>
            <p:nvPr/>
          </p:nvSpPr>
          <p:spPr bwMode="auto">
            <a:xfrm>
              <a:off x="933450" y="3868738"/>
              <a:ext cx="573088" cy="374650"/>
            </a:xfrm>
            <a:custGeom>
              <a:avLst/>
              <a:gdLst>
                <a:gd name="T0" fmla="*/ 1438 w 1592"/>
                <a:gd name="T1" fmla="*/ 0 h 1039"/>
                <a:gd name="T2" fmla="*/ 1591 w 1592"/>
                <a:gd name="T3" fmla="*/ 277 h 1039"/>
                <a:gd name="T4" fmla="*/ 138 w 1592"/>
                <a:gd name="T5" fmla="*/ 1038 h 1039"/>
                <a:gd name="T6" fmla="*/ 0 w 1592"/>
                <a:gd name="T7" fmla="*/ 775 h 1039"/>
                <a:gd name="T8" fmla="*/ 1438 w 1592"/>
                <a:gd name="T9" fmla="*/ 0 h 1039"/>
              </a:gdLst>
              <a:ahLst/>
              <a:cxnLst>
                <a:cxn ang="0">
                  <a:pos x="T0" y="T1"/>
                </a:cxn>
                <a:cxn ang="0">
                  <a:pos x="T2" y="T3"/>
                </a:cxn>
                <a:cxn ang="0">
                  <a:pos x="T4" y="T5"/>
                </a:cxn>
                <a:cxn ang="0">
                  <a:pos x="T6" y="T7"/>
                </a:cxn>
                <a:cxn ang="0">
                  <a:pos x="T8" y="T9"/>
                </a:cxn>
              </a:cxnLst>
              <a:rect l="0" t="0" r="r" b="b"/>
              <a:pathLst>
                <a:path w="1592" h="1039">
                  <a:moveTo>
                    <a:pt x="1438" y="0"/>
                  </a:moveTo>
                  <a:lnTo>
                    <a:pt x="1591" y="277"/>
                  </a:lnTo>
                  <a:lnTo>
                    <a:pt x="138" y="1038"/>
                  </a:lnTo>
                  <a:lnTo>
                    <a:pt x="0" y="775"/>
                  </a:lnTo>
                  <a:lnTo>
                    <a:pt x="1438" y="0"/>
                  </a:lnTo>
                </a:path>
              </a:pathLst>
            </a:custGeom>
            <a:solidFill>
              <a:srgbClr val="FED6B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7" name="Freeform 41"/>
            <p:cNvSpPr>
              <a:spLocks noChangeArrowheads="1"/>
            </p:cNvSpPr>
            <p:nvPr/>
          </p:nvSpPr>
          <p:spPr bwMode="auto">
            <a:xfrm>
              <a:off x="933450" y="3868738"/>
              <a:ext cx="573088" cy="374650"/>
            </a:xfrm>
            <a:custGeom>
              <a:avLst/>
              <a:gdLst>
                <a:gd name="T0" fmla="*/ 1438 w 1592"/>
                <a:gd name="T1" fmla="*/ 0 h 1039"/>
                <a:gd name="T2" fmla="*/ 1591 w 1592"/>
                <a:gd name="T3" fmla="*/ 277 h 1039"/>
                <a:gd name="T4" fmla="*/ 138 w 1592"/>
                <a:gd name="T5" fmla="*/ 1038 h 1039"/>
                <a:gd name="T6" fmla="*/ 0 w 1592"/>
                <a:gd name="T7" fmla="*/ 775 h 1039"/>
                <a:gd name="T8" fmla="*/ 1438 w 1592"/>
                <a:gd name="T9" fmla="*/ 0 h 1039"/>
              </a:gdLst>
              <a:ahLst/>
              <a:cxnLst>
                <a:cxn ang="0">
                  <a:pos x="T0" y="T1"/>
                </a:cxn>
                <a:cxn ang="0">
                  <a:pos x="T2" y="T3"/>
                </a:cxn>
                <a:cxn ang="0">
                  <a:pos x="T4" y="T5"/>
                </a:cxn>
                <a:cxn ang="0">
                  <a:pos x="T6" y="T7"/>
                </a:cxn>
                <a:cxn ang="0">
                  <a:pos x="T8" y="T9"/>
                </a:cxn>
              </a:cxnLst>
              <a:rect l="0" t="0" r="r" b="b"/>
              <a:pathLst>
                <a:path w="1592" h="1039">
                  <a:moveTo>
                    <a:pt x="1438" y="0"/>
                  </a:moveTo>
                  <a:lnTo>
                    <a:pt x="1591" y="277"/>
                  </a:lnTo>
                  <a:lnTo>
                    <a:pt x="138" y="1038"/>
                  </a:lnTo>
                  <a:lnTo>
                    <a:pt x="0" y="775"/>
                  </a:lnTo>
                  <a:lnTo>
                    <a:pt x="1438" y="0"/>
                  </a:lnTo>
                </a:path>
              </a:pathLst>
            </a:custGeom>
            <a:solidFill>
              <a:srgbClr val="FED6B6"/>
            </a:solidFill>
            <a:ln>
              <a:noFill/>
            </a:ln>
            <a:effectLst/>
            <a:extLs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8" name="Freeform 42"/>
            <p:cNvSpPr>
              <a:spLocks noChangeArrowheads="1"/>
            </p:cNvSpPr>
            <p:nvPr/>
          </p:nvSpPr>
          <p:spPr bwMode="auto">
            <a:xfrm>
              <a:off x="1157288" y="4246563"/>
              <a:ext cx="120650" cy="120650"/>
            </a:xfrm>
            <a:custGeom>
              <a:avLst/>
              <a:gdLst>
                <a:gd name="T0" fmla="*/ 96 w 333"/>
                <a:gd name="T1" fmla="*/ 42 h 333"/>
                <a:gd name="T2" fmla="*/ 96 w 333"/>
                <a:gd name="T3" fmla="*/ 42 h 333"/>
                <a:gd name="T4" fmla="*/ 290 w 333"/>
                <a:gd name="T5" fmla="*/ 97 h 333"/>
                <a:gd name="T6" fmla="*/ 235 w 333"/>
                <a:gd name="T7" fmla="*/ 291 h 333"/>
                <a:gd name="T8" fmla="*/ 41 w 333"/>
                <a:gd name="T9" fmla="*/ 236 h 333"/>
                <a:gd name="T10" fmla="*/ 96 w 333"/>
                <a:gd name="T11" fmla="*/ 42 h 333"/>
              </a:gdLst>
              <a:ahLst/>
              <a:cxnLst>
                <a:cxn ang="0">
                  <a:pos x="T0" y="T1"/>
                </a:cxn>
                <a:cxn ang="0">
                  <a:pos x="T2" y="T3"/>
                </a:cxn>
                <a:cxn ang="0">
                  <a:pos x="T4" y="T5"/>
                </a:cxn>
                <a:cxn ang="0">
                  <a:pos x="T6" y="T7"/>
                </a:cxn>
                <a:cxn ang="0">
                  <a:pos x="T8" y="T9"/>
                </a:cxn>
                <a:cxn ang="0">
                  <a:pos x="T10" y="T11"/>
                </a:cxn>
              </a:cxnLst>
              <a:rect l="0" t="0" r="r" b="b"/>
              <a:pathLst>
                <a:path w="333" h="333">
                  <a:moveTo>
                    <a:pt x="96" y="42"/>
                  </a:moveTo>
                  <a:lnTo>
                    <a:pt x="96" y="42"/>
                  </a:lnTo>
                  <a:cubicBezTo>
                    <a:pt x="166" y="0"/>
                    <a:pt x="262" y="28"/>
                    <a:pt x="290" y="97"/>
                  </a:cubicBezTo>
                  <a:cubicBezTo>
                    <a:pt x="332" y="166"/>
                    <a:pt x="304" y="249"/>
                    <a:pt x="235" y="291"/>
                  </a:cubicBezTo>
                  <a:cubicBezTo>
                    <a:pt x="166" y="332"/>
                    <a:pt x="82" y="305"/>
                    <a:pt x="41" y="236"/>
                  </a:cubicBezTo>
                  <a:cubicBezTo>
                    <a:pt x="0" y="166"/>
                    <a:pt x="27" y="70"/>
                    <a:pt x="96" y="42"/>
                  </a:cubicBezTo>
                </a:path>
              </a:pathLst>
            </a:custGeom>
            <a:solidFill>
              <a:srgbClr val="FED6B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79" name="Freeform 43"/>
            <p:cNvSpPr>
              <a:spLocks noChangeArrowheads="1"/>
            </p:cNvSpPr>
            <p:nvPr/>
          </p:nvSpPr>
          <p:spPr bwMode="auto">
            <a:xfrm>
              <a:off x="1017588" y="4192588"/>
              <a:ext cx="130175" cy="130175"/>
            </a:xfrm>
            <a:custGeom>
              <a:avLst/>
              <a:gdLst>
                <a:gd name="T0" fmla="*/ 97 w 361"/>
                <a:gd name="T1" fmla="*/ 42 h 361"/>
                <a:gd name="T2" fmla="*/ 97 w 361"/>
                <a:gd name="T3" fmla="*/ 42 h 361"/>
                <a:gd name="T4" fmla="*/ 318 w 361"/>
                <a:gd name="T5" fmla="*/ 111 h 361"/>
                <a:gd name="T6" fmla="*/ 249 w 361"/>
                <a:gd name="T7" fmla="*/ 318 h 361"/>
                <a:gd name="T8" fmla="*/ 41 w 361"/>
                <a:gd name="T9" fmla="*/ 249 h 361"/>
                <a:gd name="T10" fmla="*/ 97 w 361"/>
                <a:gd name="T11" fmla="*/ 42 h 361"/>
              </a:gdLst>
              <a:ahLst/>
              <a:cxnLst>
                <a:cxn ang="0">
                  <a:pos x="T0" y="T1"/>
                </a:cxn>
                <a:cxn ang="0">
                  <a:pos x="T2" y="T3"/>
                </a:cxn>
                <a:cxn ang="0">
                  <a:pos x="T4" y="T5"/>
                </a:cxn>
                <a:cxn ang="0">
                  <a:pos x="T6" y="T7"/>
                </a:cxn>
                <a:cxn ang="0">
                  <a:pos x="T8" y="T9"/>
                </a:cxn>
                <a:cxn ang="0">
                  <a:pos x="T10" y="T11"/>
                </a:cxn>
              </a:cxnLst>
              <a:rect l="0" t="0" r="r" b="b"/>
              <a:pathLst>
                <a:path w="361" h="361">
                  <a:moveTo>
                    <a:pt x="97" y="42"/>
                  </a:moveTo>
                  <a:lnTo>
                    <a:pt x="97" y="42"/>
                  </a:lnTo>
                  <a:cubicBezTo>
                    <a:pt x="180" y="0"/>
                    <a:pt x="277" y="28"/>
                    <a:pt x="318" y="111"/>
                  </a:cubicBezTo>
                  <a:cubicBezTo>
                    <a:pt x="360" y="180"/>
                    <a:pt x="318" y="277"/>
                    <a:pt x="249" y="318"/>
                  </a:cubicBezTo>
                  <a:cubicBezTo>
                    <a:pt x="166" y="360"/>
                    <a:pt x="83" y="332"/>
                    <a:pt x="41" y="249"/>
                  </a:cubicBezTo>
                  <a:cubicBezTo>
                    <a:pt x="0" y="180"/>
                    <a:pt x="28" y="83"/>
                    <a:pt x="97" y="42"/>
                  </a:cubicBezTo>
                </a:path>
              </a:pathLst>
            </a:custGeom>
            <a:solidFill>
              <a:srgbClr val="FED6B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0" name="Freeform 44"/>
            <p:cNvSpPr>
              <a:spLocks noChangeArrowheads="1"/>
            </p:cNvSpPr>
            <p:nvPr/>
          </p:nvSpPr>
          <p:spPr bwMode="auto">
            <a:xfrm>
              <a:off x="887413" y="4132263"/>
              <a:ext cx="125412" cy="130175"/>
            </a:xfrm>
            <a:custGeom>
              <a:avLst/>
              <a:gdLst>
                <a:gd name="T0" fmla="*/ 97 w 347"/>
                <a:gd name="T1" fmla="*/ 42 h 361"/>
                <a:gd name="T2" fmla="*/ 97 w 347"/>
                <a:gd name="T3" fmla="*/ 42 h 361"/>
                <a:gd name="T4" fmla="*/ 305 w 347"/>
                <a:gd name="T5" fmla="*/ 111 h 361"/>
                <a:gd name="T6" fmla="*/ 249 w 347"/>
                <a:gd name="T7" fmla="*/ 318 h 361"/>
                <a:gd name="T8" fmla="*/ 28 w 347"/>
                <a:gd name="T9" fmla="*/ 263 h 361"/>
                <a:gd name="T10" fmla="*/ 97 w 347"/>
                <a:gd name="T11" fmla="*/ 42 h 361"/>
              </a:gdLst>
              <a:ahLst/>
              <a:cxnLst>
                <a:cxn ang="0">
                  <a:pos x="T0" y="T1"/>
                </a:cxn>
                <a:cxn ang="0">
                  <a:pos x="T2" y="T3"/>
                </a:cxn>
                <a:cxn ang="0">
                  <a:pos x="T4" y="T5"/>
                </a:cxn>
                <a:cxn ang="0">
                  <a:pos x="T6" y="T7"/>
                </a:cxn>
                <a:cxn ang="0">
                  <a:pos x="T8" y="T9"/>
                </a:cxn>
                <a:cxn ang="0">
                  <a:pos x="T10" y="T11"/>
                </a:cxn>
              </a:cxnLst>
              <a:rect l="0" t="0" r="r" b="b"/>
              <a:pathLst>
                <a:path w="347" h="361">
                  <a:moveTo>
                    <a:pt x="97" y="42"/>
                  </a:moveTo>
                  <a:lnTo>
                    <a:pt x="97" y="42"/>
                  </a:lnTo>
                  <a:cubicBezTo>
                    <a:pt x="180" y="0"/>
                    <a:pt x="277" y="28"/>
                    <a:pt x="305" y="111"/>
                  </a:cubicBezTo>
                  <a:cubicBezTo>
                    <a:pt x="346" y="194"/>
                    <a:pt x="319" y="277"/>
                    <a:pt x="249" y="318"/>
                  </a:cubicBezTo>
                  <a:cubicBezTo>
                    <a:pt x="166" y="360"/>
                    <a:pt x="69" y="332"/>
                    <a:pt x="28" y="263"/>
                  </a:cubicBezTo>
                  <a:cubicBezTo>
                    <a:pt x="0" y="180"/>
                    <a:pt x="28" y="83"/>
                    <a:pt x="97" y="42"/>
                  </a:cubicBezTo>
                </a:path>
              </a:pathLst>
            </a:custGeom>
            <a:solidFill>
              <a:srgbClr val="FED6B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1" name="Freeform 45"/>
            <p:cNvSpPr>
              <a:spLocks noChangeArrowheads="1"/>
            </p:cNvSpPr>
            <p:nvPr/>
          </p:nvSpPr>
          <p:spPr bwMode="auto">
            <a:xfrm>
              <a:off x="922338" y="4008438"/>
              <a:ext cx="104775" cy="100012"/>
            </a:xfrm>
            <a:custGeom>
              <a:avLst/>
              <a:gdLst>
                <a:gd name="T0" fmla="*/ 152 w 292"/>
                <a:gd name="T1" fmla="*/ 0 h 278"/>
                <a:gd name="T2" fmla="*/ 208 w 292"/>
                <a:gd name="T3" fmla="*/ 69 h 278"/>
                <a:gd name="T4" fmla="*/ 222 w 292"/>
                <a:gd name="T5" fmla="*/ 97 h 278"/>
                <a:gd name="T6" fmla="*/ 291 w 292"/>
                <a:gd name="T7" fmla="*/ 194 h 278"/>
                <a:gd name="T8" fmla="*/ 194 w 292"/>
                <a:gd name="T9" fmla="*/ 263 h 278"/>
                <a:gd name="T10" fmla="*/ 180 w 292"/>
                <a:gd name="T11" fmla="*/ 263 h 278"/>
                <a:gd name="T12" fmla="*/ 138 w 292"/>
                <a:gd name="T13" fmla="*/ 277 h 278"/>
                <a:gd name="T14" fmla="*/ 28 w 292"/>
                <a:gd name="T15" fmla="*/ 208 h 278"/>
                <a:gd name="T16" fmla="*/ 56 w 292"/>
                <a:gd name="T17" fmla="*/ 56 h 278"/>
                <a:gd name="T18" fmla="*/ 56 w 292"/>
                <a:gd name="T19" fmla="*/ 56 h 278"/>
                <a:gd name="T20" fmla="*/ 56 w 292"/>
                <a:gd name="T21" fmla="*/ 56 h 278"/>
                <a:gd name="T22" fmla="*/ 69 w 292"/>
                <a:gd name="T23" fmla="*/ 42 h 278"/>
                <a:gd name="T24" fmla="*/ 83 w 292"/>
                <a:gd name="T25" fmla="*/ 42 h 278"/>
                <a:gd name="T26" fmla="*/ 152 w 292"/>
                <a:gd name="T27" fmla="*/ 0 h 278"/>
                <a:gd name="T28" fmla="*/ 152 w 292"/>
                <a:gd name="T29"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2" h="278">
                  <a:moveTo>
                    <a:pt x="152" y="0"/>
                  </a:moveTo>
                  <a:cubicBezTo>
                    <a:pt x="152" y="0"/>
                    <a:pt x="180" y="42"/>
                    <a:pt x="208" y="69"/>
                  </a:cubicBezTo>
                  <a:cubicBezTo>
                    <a:pt x="222" y="84"/>
                    <a:pt x="222" y="97"/>
                    <a:pt x="222" y="97"/>
                  </a:cubicBezTo>
                  <a:cubicBezTo>
                    <a:pt x="263" y="139"/>
                    <a:pt x="291" y="180"/>
                    <a:pt x="291" y="194"/>
                  </a:cubicBezTo>
                  <a:cubicBezTo>
                    <a:pt x="291" y="194"/>
                    <a:pt x="291" y="194"/>
                    <a:pt x="194" y="263"/>
                  </a:cubicBezTo>
                  <a:cubicBezTo>
                    <a:pt x="194" y="263"/>
                    <a:pt x="194" y="263"/>
                    <a:pt x="180" y="263"/>
                  </a:cubicBezTo>
                  <a:cubicBezTo>
                    <a:pt x="166" y="277"/>
                    <a:pt x="152" y="277"/>
                    <a:pt x="138" y="277"/>
                  </a:cubicBezTo>
                  <a:cubicBezTo>
                    <a:pt x="97" y="277"/>
                    <a:pt x="42" y="250"/>
                    <a:pt x="28" y="208"/>
                  </a:cubicBezTo>
                  <a:cubicBezTo>
                    <a:pt x="0" y="153"/>
                    <a:pt x="14" y="84"/>
                    <a:pt x="56" y="56"/>
                  </a:cubicBezTo>
                  <a:lnTo>
                    <a:pt x="56" y="56"/>
                  </a:lnTo>
                  <a:lnTo>
                    <a:pt x="56" y="56"/>
                  </a:lnTo>
                  <a:cubicBezTo>
                    <a:pt x="69" y="56"/>
                    <a:pt x="69" y="56"/>
                    <a:pt x="69" y="42"/>
                  </a:cubicBezTo>
                  <a:lnTo>
                    <a:pt x="83" y="42"/>
                  </a:lnTo>
                  <a:cubicBezTo>
                    <a:pt x="83" y="42"/>
                    <a:pt x="83" y="42"/>
                    <a:pt x="152" y="0"/>
                  </a:cubicBezTo>
                  <a:lnTo>
                    <a:pt x="152" y="0"/>
                  </a:lnTo>
                </a:path>
              </a:pathLst>
            </a:custGeom>
            <a:solidFill>
              <a:srgbClr val="EEC4A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2" name="Freeform 46"/>
            <p:cNvSpPr>
              <a:spLocks noChangeArrowheads="1"/>
            </p:cNvSpPr>
            <p:nvPr/>
          </p:nvSpPr>
          <p:spPr bwMode="auto">
            <a:xfrm>
              <a:off x="1003300" y="4206875"/>
              <a:ext cx="4763" cy="4763"/>
            </a:xfrm>
            <a:custGeom>
              <a:avLst/>
              <a:gdLst>
                <a:gd name="T0" fmla="*/ 13 w 14"/>
                <a:gd name="T1" fmla="*/ 0 h 15"/>
                <a:gd name="T2" fmla="*/ 13 w 14"/>
                <a:gd name="T3" fmla="*/ 14 h 15"/>
                <a:gd name="T4" fmla="*/ 0 w 14"/>
                <a:gd name="T5" fmla="*/ 14 h 15"/>
                <a:gd name="T6" fmla="*/ 13 w 14"/>
                <a:gd name="T7" fmla="*/ 0 h 15"/>
                <a:gd name="T8" fmla="*/ 13 w 14"/>
                <a:gd name="T9" fmla="*/ 0 h 15"/>
              </a:gdLst>
              <a:ahLst/>
              <a:cxnLst>
                <a:cxn ang="0">
                  <a:pos x="T0" y="T1"/>
                </a:cxn>
                <a:cxn ang="0">
                  <a:pos x="T2" y="T3"/>
                </a:cxn>
                <a:cxn ang="0">
                  <a:pos x="T4" y="T5"/>
                </a:cxn>
                <a:cxn ang="0">
                  <a:pos x="T6" y="T7"/>
                </a:cxn>
                <a:cxn ang="0">
                  <a:pos x="T8" y="T9"/>
                </a:cxn>
              </a:cxnLst>
              <a:rect l="0" t="0" r="r" b="b"/>
              <a:pathLst>
                <a:path w="14" h="15">
                  <a:moveTo>
                    <a:pt x="13" y="0"/>
                  </a:moveTo>
                  <a:cubicBezTo>
                    <a:pt x="13" y="14"/>
                    <a:pt x="13" y="14"/>
                    <a:pt x="13" y="14"/>
                  </a:cubicBezTo>
                  <a:cubicBezTo>
                    <a:pt x="13" y="14"/>
                    <a:pt x="13" y="14"/>
                    <a:pt x="0" y="14"/>
                  </a:cubicBezTo>
                  <a:cubicBezTo>
                    <a:pt x="0" y="14"/>
                    <a:pt x="13" y="14"/>
                    <a:pt x="13" y="0"/>
                  </a:cubicBezTo>
                  <a:lnTo>
                    <a:pt x="13" y="0"/>
                  </a:lnTo>
                </a:path>
              </a:pathLst>
            </a:custGeom>
            <a:solidFill>
              <a:srgbClr val="EEC4A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3" name="Freeform 47"/>
            <p:cNvSpPr>
              <a:spLocks noChangeArrowheads="1"/>
            </p:cNvSpPr>
            <p:nvPr/>
          </p:nvSpPr>
          <p:spPr bwMode="auto">
            <a:xfrm>
              <a:off x="903288" y="4141788"/>
              <a:ext cx="104775" cy="100012"/>
            </a:xfrm>
            <a:custGeom>
              <a:avLst/>
              <a:gdLst>
                <a:gd name="T0" fmla="*/ 152 w 291"/>
                <a:gd name="T1" fmla="*/ 0 h 278"/>
                <a:gd name="T2" fmla="*/ 207 w 291"/>
                <a:gd name="T3" fmla="*/ 69 h 278"/>
                <a:gd name="T4" fmla="*/ 221 w 291"/>
                <a:gd name="T5" fmla="*/ 97 h 278"/>
                <a:gd name="T6" fmla="*/ 290 w 291"/>
                <a:gd name="T7" fmla="*/ 180 h 278"/>
                <a:gd name="T8" fmla="*/ 277 w 291"/>
                <a:gd name="T9" fmla="*/ 194 h 278"/>
                <a:gd name="T10" fmla="*/ 193 w 291"/>
                <a:gd name="T11" fmla="*/ 249 h 278"/>
                <a:gd name="T12" fmla="*/ 180 w 291"/>
                <a:gd name="T13" fmla="*/ 263 h 278"/>
                <a:gd name="T14" fmla="*/ 138 w 291"/>
                <a:gd name="T15" fmla="*/ 277 h 278"/>
                <a:gd name="T16" fmla="*/ 27 w 291"/>
                <a:gd name="T17" fmla="*/ 208 h 278"/>
                <a:gd name="T18" fmla="*/ 69 w 291"/>
                <a:gd name="T19" fmla="*/ 55 h 278"/>
                <a:gd name="T20" fmla="*/ 69 w 291"/>
                <a:gd name="T21" fmla="*/ 55 h 278"/>
                <a:gd name="T22" fmla="*/ 69 w 291"/>
                <a:gd name="T23" fmla="*/ 55 h 278"/>
                <a:gd name="T24" fmla="*/ 69 w 291"/>
                <a:gd name="T25" fmla="*/ 55 h 278"/>
                <a:gd name="T26" fmla="*/ 83 w 291"/>
                <a:gd name="T27" fmla="*/ 42 h 278"/>
                <a:gd name="T28" fmla="*/ 152 w 291"/>
                <a:gd name="T29" fmla="*/ 0 h 278"/>
                <a:gd name="T30" fmla="*/ 152 w 291"/>
                <a:gd name="T31" fmla="*/ 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1" h="278">
                  <a:moveTo>
                    <a:pt x="152" y="0"/>
                  </a:moveTo>
                  <a:cubicBezTo>
                    <a:pt x="152" y="0"/>
                    <a:pt x="180" y="42"/>
                    <a:pt x="207" y="69"/>
                  </a:cubicBezTo>
                  <a:cubicBezTo>
                    <a:pt x="221" y="83"/>
                    <a:pt x="221" y="97"/>
                    <a:pt x="221" y="97"/>
                  </a:cubicBezTo>
                  <a:cubicBezTo>
                    <a:pt x="249" y="138"/>
                    <a:pt x="277" y="166"/>
                    <a:pt x="290" y="180"/>
                  </a:cubicBezTo>
                  <a:cubicBezTo>
                    <a:pt x="290" y="194"/>
                    <a:pt x="277" y="194"/>
                    <a:pt x="277" y="194"/>
                  </a:cubicBezTo>
                  <a:cubicBezTo>
                    <a:pt x="277" y="194"/>
                    <a:pt x="277" y="194"/>
                    <a:pt x="193" y="249"/>
                  </a:cubicBezTo>
                  <a:cubicBezTo>
                    <a:pt x="193" y="249"/>
                    <a:pt x="193" y="263"/>
                    <a:pt x="180" y="263"/>
                  </a:cubicBezTo>
                  <a:cubicBezTo>
                    <a:pt x="166" y="263"/>
                    <a:pt x="152" y="277"/>
                    <a:pt x="138" y="277"/>
                  </a:cubicBezTo>
                  <a:cubicBezTo>
                    <a:pt x="97" y="277"/>
                    <a:pt x="55" y="249"/>
                    <a:pt x="27" y="208"/>
                  </a:cubicBezTo>
                  <a:cubicBezTo>
                    <a:pt x="0" y="152"/>
                    <a:pt x="14" y="83"/>
                    <a:pt x="69" y="55"/>
                  </a:cubicBezTo>
                  <a:lnTo>
                    <a:pt x="69" y="55"/>
                  </a:lnTo>
                  <a:lnTo>
                    <a:pt x="69" y="55"/>
                  </a:lnTo>
                  <a:lnTo>
                    <a:pt x="69" y="55"/>
                  </a:lnTo>
                  <a:cubicBezTo>
                    <a:pt x="83" y="42"/>
                    <a:pt x="83" y="42"/>
                    <a:pt x="83" y="42"/>
                  </a:cubicBezTo>
                  <a:cubicBezTo>
                    <a:pt x="83" y="42"/>
                    <a:pt x="83" y="42"/>
                    <a:pt x="152" y="0"/>
                  </a:cubicBezTo>
                  <a:lnTo>
                    <a:pt x="152" y="0"/>
                  </a:lnTo>
                </a:path>
              </a:pathLst>
            </a:custGeom>
            <a:solidFill>
              <a:srgbClr val="EEC4A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4" name="Freeform 48"/>
            <p:cNvSpPr>
              <a:spLocks noChangeArrowheads="1"/>
            </p:cNvSpPr>
            <p:nvPr/>
          </p:nvSpPr>
          <p:spPr bwMode="auto">
            <a:xfrm>
              <a:off x="1087438" y="4197350"/>
              <a:ext cx="50800" cy="69850"/>
            </a:xfrm>
            <a:custGeom>
              <a:avLst/>
              <a:gdLst>
                <a:gd name="T0" fmla="*/ 138 w 139"/>
                <a:gd name="T1" fmla="*/ 180 h 195"/>
                <a:gd name="T2" fmla="*/ 138 w 139"/>
                <a:gd name="T3" fmla="*/ 194 h 195"/>
                <a:gd name="T4" fmla="*/ 137 w 139"/>
                <a:gd name="T5" fmla="*/ 194 h 195"/>
                <a:gd name="T6" fmla="*/ 138 w 139"/>
                <a:gd name="T7" fmla="*/ 180 h 195"/>
                <a:gd name="T8" fmla="*/ 13 w 139"/>
                <a:gd name="T9" fmla="*/ 14 h 195"/>
                <a:gd name="T10" fmla="*/ 0 w 139"/>
                <a:gd name="T11" fmla="*/ 14 h 195"/>
                <a:gd name="T12" fmla="*/ 13 w 139"/>
                <a:gd name="T13" fmla="*/ 0 h 195"/>
                <a:gd name="T14" fmla="*/ 13 w 139"/>
                <a:gd name="T15" fmla="*/ 14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95">
                  <a:moveTo>
                    <a:pt x="138" y="180"/>
                  </a:moveTo>
                  <a:lnTo>
                    <a:pt x="138" y="194"/>
                  </a:lnTo>
                  <a:lnTo>
                    <a:pt x="137" y="194"/>
                  </a:lnTo>
                  <a:cubicBezTo>
                    <a:pt x="138" y="190"/>
                    <a:pt x="138" y="185"/>
                    <a:pt x="138" y="180"/>
                  </a:cubicBezTo>
                  <a:close/>
                  <a:moveTo>
                    <a:pt x="13" y="14"/>
                  </a:moveTo>
                  <a:lnTo>
                    <a:pt x="0" y="14"/>
                  </a:lnTo>
                  <a:lnTo>
                    <a:pt x="13" y="0"/>
                  </a:lnTo>
                  <a:lnTo>
                    <a:pt x="13" y="14"/>
                  </a:lnTo>
                  <a:close/>
                </a:path>
              </a:pathLst>
            </a:custGeom>
            <a:solidFill>
              <a:srgbClr val="EEC4A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5" name="Freeform 49"/>
            <p:cNvSpPr>
              <a:spLocks noChangeArrowheads="1"/>
            </p:cNvSpPr>
            <p:nvPr/>
          </p:nvSpPr>
          <p:spPr bwMode="auto">
            <a:xfrm>
              <a:off x="1031875" y="4202113"/>
              <a:ext cx="104775" cy="95250"/>
            </a:xfrm>
            <a:custGeom>
              <a:avLst/>
              <a:gdLst>
                <a:gd name="T0" fmla="*/ 153 w 292"/>
                <a:gd name="T1" fmla="*/ 0 h 264"/>
                <a:gd name="T2" fmla="*/ 166 w 292"/>
                <a:gd name="T3" fmla="*/ 0 h 264"/>
                <a:gd name="T4" fmla="*/ 208 w 292"/>
                <a:gd name="T5" fmla="*/ 69 h 264"/>
                <a:gd name="T6" fmla="*/ 236 w 292"/>
                <a:gd name="T7" fmla="*/ 97 h 264"/>
                <a:gd name="T8" fmla="*/ 291 w 292"/>
                <a:gd name="T9" fmla="*/ 166 h 264"/>
                <a:gd name="T10" fmla="*/ 277 w 292"/>
                <a:gd name="T11" fmla="*/ 194 h 264"/>
                <a:gd name="T12" fmla="*/ 208 w 292"/>
                <a:gd name="T13" fmla="*/ 249 h 264"/>
                <a:gd name="T14" fmla="*/ 194 w 292"/>
                <a:gd name="T15" fmla="*/ 249 h 264"/>
                <a:gd name="T16" fmla="*/ 139 w 292"/>
                <a:gd name="T17" fmla="*/ 263 h 264"/>
                <a:gd name="T18" fmla="*/ 28 w 292"/>
                <a:gd name="T19" fmla="*/ 194 h 264"/>
                <a:gd name="T20" fmla="*/ 70 w 292"/>
                <a:gd name="T21" fmla="*/ 42 h 264"/>
                <a:gd name="T22" fmla="*/ 70 w 292"/>
                <a:gd name="T23" fmla="*/ 42 h 264"/>
                <a:gd name="T24" fmla="*/ 70 w 292"/>
                <a:gd name="T25" fmla="*/ 42 h 264"/>
                <a:gd name="T26" fmla="*/ 70 w 292"/>
                <a:gd name="T27" fmla="*/ 42 h 264"/>
                <a:gd name="T28" fmla="*/ 84 w 292"/>
                <a:gd name="T29" fmla="*/ 28 h 264"/>
                <a:gd name="T30" fmla="*/ 153 w 292"/>
                <a:gd name="T31" fmla="*/ 0 h 264"/>
                <a:gd name="T32" fmla="*/ 153 w 292"/>
                <a:gd name="T3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2" h="264">
                  <a:moveTo>
                    <a:pt x="153" y="0"/>
                  </a:moveTo>
                  <a:lnTo>
                    <a:pt x="166" y="0"/>
                  </a:lnTo>
                  <a:cubicBezTo>
                    <a:pt x="166" y="14"/>
                    <a:pt x="194" y="28"/>
                    <a:pt x="208" y="69"/>
                  </a:cubicBezTo>
                  <a:cubicBezTo>
                    <a:pt x="222" y="69"/>
                    <a:pt x="222" y="83"/>
                    <a:pt x="236" y="97"/>
                  </a:cubicBezTo>
                  <a:cubicBezTo>
                    <a:pt x="250" y="124"/>
                    <a:pt x="277" y="152"/>
                    <a:pt x="291" y="166"/>
                  </a:cubicBezTo>
                  <a:cubicBezTo>
                    <a:pt x="291" y="180"/>
                    <a:pt x="291" y="194"/>
                    <a:pt x="277" y="194"/>
                  </a:cubicBezTo>
                  <a:cubicBezTo>
                    <a:pt x="277" y="194"/>
                    <a:pt x="277" y="194"/>
                    <a:pt x="208" y="249"/>
                  </a:cubicBezTo>
                  <a:cubicBezTo>
                    <a:pt x="194" y="249"/>
                    <a:pt x="194" y="249"/>
                    <a:pt x="194" y="249"/>
                  </a:cubicBezTo>
                  <a:cubicBezTo>
                    <a:pt x="166" y="263"/>
                    <a:pt x="153" y="263"/>
                    <a:pt x="139" y="263"/>
                  </a:cubicBezTo>
                  <a:cubicBezTo>
                    <a:pt x="97" y="263"/>
                    <a:pt x="56" y="235"/>
                    <a:pt x="28" y="194"/>
                  </a:cubicBezTo>
                  <a:cubicBezTo>
                    <a:pt x="0" y="138"/>
                    <a:pt x="14" y="83"/>
                    <a:pt x="70" y="42"/>
                  </a:cubicBezTo>
                  <a:lnTo>
                    <a:pt x="70" y="42"/>
                  </a:lnTo>
                  <a:lnTo>
                    <a:pt x="70" y="42"/>
                  </a:lnTo>
                  <a:lnTo>
                    <a:pt x="70" y="42"/>
                  </a:lnTo>
                  <a:cubicBezTo>
                    <a:pt x="84" y="42"/>
                    <a:pt x="84" y="28"/>
                    <a:pt x="84" y="28"/>
                  </a:cubicBezTo>
                  <a:cubicBezTo>
                    <a:pt x="84" y="28"/>
                    <a:pt x="84" y="28"/>
                    <a:pt x="153" y="0"/>
                  </a:cubicBezTo>
                  <a:lnTo>
                    <a:pt x="153" y="0"/>
                  </a:lnTo>
                </a:path>
              </a:pathLst>
            </a:custGeom>
            <a:solidFill>
              <a:srgbClr val="EEC4A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6" name="Freeform 50"/>
            <p:cNvSpPr>
              <a:spLocks noChangeArrowheads="1"/>
            </p:cNvSpPr>
            <p:nvPr/>
          </p:nvSpPr>
          <p:spPr bwMode="auto">
            <a:xfrm>
              <a:off x="1262063" y="4316413"/>
              <a:ext cx="9525" cy="11112"/>
            </a:xfrm>
            <a:custGeom>
              <a:avLst/>
              <a:gdLst>
                <a:gd name="T0" fmla="*/ 14 w 28"/>
                <a:gd name="T1" fmla="*/ 0 h 29"/>
                <a:gd name="T2" fmla="*/ 27 w 28"/>
                <a:gd name="T3" fmla="*/ 14 h 29"/>
                <a:gd name="T4" fmla="*/ 0 w 28"/>
                <a:gd name="T5" fmla="*/ 28 h 29"/>
                <a:gd name="T6" fmla="*/ 14 w 28"/>
                <a:gd name="T7" fmla="*/ 0 h 29"/>
                <a:gd name="T8" fmla="*/ 14 w 28"/>
                <a:gd name="T9" fmla="*/ 0 h 29"/>
              </a:gdLst>
              <a:ahLst/>
              <a:cxnLst>
                <a:cxn ang="0">
                  <a:pos x="T0" y="T1"/>
                </a:cxn>
                <a:cxn ang="0">
                  <a:pos x="T2" y="T3"/>
                </a:cxn>
                <a:cxn ang="0">
                  <a:pos x="T4" y="T5"/>
                </a:cxn>
                <a:cxn ang="0">
                  <a:pos x="T6" y="T7"/>
                </a:cxn>
                <a:cxn ang="0">
                  <a:pos x="T8" y="T9"/>
                </a:cxn>
              </a:cxnLst>
              <a:rect l="0" t="0" r="r" b="b"/>
              <a:pathLst>
                <a:path w="28" h="29">
                  <a:moveTo>
                    <a:pt x="14" y="0"/>
                  </a:moveTo>
                  <a:cubicBezTo>
                    <a:pt x="14" y="14"/>
                    <a:pt x="27" y="14"/>
                    <a:pt x="27" y="14"/>
                  </a:cubicBezTo>
                  <a:cubicBezTo>
                    <a:pt x="27" y="14"/>
                    <a:pt x="27" y="14"/>
                    <a:pt x="0" y="28"/>
                  </a:cubicBezTo>
                  <a:cubicBezTo>
                    <a:pt x="14" y="14"/>
                    <a:pt x="14" y="14"/>
                    <a:pt x="14" y="0"/>
                  </a:cubicBezTo>
                  <a:lnTo>
                    <a:pt x="14" y="0"/>
                  </a:lnTo>
                </a:path>
              </a:pathLst>
            </a:custGeom>
            <a:solidFill>
              <a:srgbClr val="EEC4A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7" name="Freeform 51"/>
            <p:cNvSpPr>
              <a:spLocks noChangeArrowheads="1"/>
            </p:cNvSpPr>
            <p:nvPr/>
          </p:nvSpPr>
          <p:spPr bwMode="auto">
            <a:xfrm>
              <a:off x="1176338" y="4262438"/>
              <a:ext cx="90487" cy="85725"/>
            </a:xfrm>
            <a:custGeom>
              <a:avLst/>
              <a:gdLst>
                <a:gd name="T0" fmla="*/ 139 w 251"/>
                <a:gd name="T1" fmla="*/ 0 h 236"/>
                <a:gd name="T2" fmla="*/ 181 w 251"/>
                <a:gd name="T3" fmla="*/ 69 h 236"/>
                <a:gd name="T4" fmla="*/ 208 w 251"/>
                <a:gd name="T5" fmla="*/ 83 h 236"/>
                <a:gd name="T6" fmla="*/ 250 w 251"/>
                <a:gd name="T7" fmla="*/ 152 h 236"/>
                <a:gd name="T8" fmla="*/ 236 w 251"/>
                <a:gd name="T9" fmla="*/ 180 h 236"/>
                <a:gd name="T10" fmla="*/ 181 w 251"/>
                <a:gd name="T11" fmla="*/ 221 h 236"/>
                <a:gd name="T12" fmla="*/ 167 w 251"/>
                <a:gd name="T13" fmla="*/ 235 h 236"/>
                <a:gd name="T14" fmla="*/ 125 w 251"/>
                <a:gd name="T15" fmla="*/ 235 h 236"/>
                <a:gd name="T16" fmla="*/ 28 w 251"/>
                <a:gd name="T17" fmla="*/ 180 h 236"/>
                <a:gd name="T18" fmla="*/ 56 w 251"/>
                <a:gd name="T19" fmla="*/ 42 h 236"/>
                <a:gd name="T20" fmla="*/ 56 w 251"/>
                <a:gd name="T21" fmla="*/ 42 h 236"/>
                <a:gd name="T22" fmla="*/ 56 w 251"/>
                <a:gd name="T23" fmla="*/ 42 h 236"/>
                <a:gd name="T24" fmla="*/ 70 w 251"/>
                <a:gd name="T25" fmla="*/ 42 h 236"/>
                <a:gd name="T26" fmla="*/ 70 w 251"/>
                <a:gd name="T27" fmla="*/ 42 h 236"/>
                <a:gd name="T28" fmla="*/ 139 w 251"/>
                <a:gd name="T29" fmla="*/ 0 h 236"/>
                <a:gd name="T30" fmla="*/ 139 w 251"/>
                <a:gd name="T31"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236">
                  <a:moveTo>
                    <a:pt x="139" y="0"/>
                  </a:moveTo>
                  <a:cubicBezTo>
                    <a:pt x="139" y="0"/>
                    <a:pt x="167" y="28"/>
                    <a:pt x="181" y="69"/>
                  </a:cubicBezTo>
                  <a:cubicBezTo>
                    <a:pt x="194" y="69"/>
                    <a:pt x="194" y="83"/>
                    <a:pt x="208" y="83"/>
                  </a:cubicBezTo>
                  <a:cubicBezTo>
                    <a:pt x="222" y="111"/>
                    <a:pt x="236" y="138"/>
                    <a:pt x="250" y="152"/>
                  </a:cubicBezTo>
                  <a:cubicBezTo>
                    <a:pt x="250" y="166"/>
                    <a:pt x="250" y="166"/>
                    <a:pt x="236" y="180"/>
                  </a:cubicBezTo>
                  <a:cubicBezTo>
                    <a:pt x="236" y="180"/>
                    <a:pt x="236" y="180"/>
                    <a:pt x="181" y="221"/>
                  </a:cubicBezTo>
                  <a:cubicBezTo>
                    <a:pt x="167" y="221"/>
                    <a:pt x="167" y="221"/>
                    <a:pt x="167" y="235"/>
                  </a:cubicBezTo>
                  <a:cubicBezTo>
                    <a:pt x="153" y="235"/>
                    <a:pt x="139" y="235"/>
                    <a:pt x="125" y="235"/>
                  </a:cubicBezTo>
                  <a:cubicBezTo>
                    <a:pt x="84" y="235"/>
                    <a:pt x="42" y="221"/>
                    <a:pt x="28" y="180"/>
                  </a:cubicBezTo>
                  <a:cubicBezTo>
                    <a:pt x="0" y="138"/>
                    <a:pt x="15" y="69"/>
                    <a:pt x="56" y="42"/>
                  </a:cubicBezTo>
                  <a:lnTo>
                    <a:pt x="56" y="42"/>
                  </a:lnTo>
                  <a:lnTo>
                    <a:pt x="56" y="42"/>
                  </a:lnTo>
                  <a:lnTo>
                    <a:pt x="70" y="42"/>
                  </a:lnTo>
                  <a:lnTo>
                    <a:pt x="70" y="42"/>
                  </a:lnTo>
                  <a:cubicBezTo>
                    <a:pt x="70" y="42"/>
                    <a:pt x="70" y="42"/>
                    <a:pt x="139" y="0"/>
                  </a:cubicBezTo>
                  <a:lnTo>
                    <a:pt x="139" y="0"/>
                  </a:lnTo>
                </a:path>
              </a:pathLst>
            </a:custGeom>
            <a:solidFill>
              <a:srgbClr val="EEC4A8"/>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8" name="Freeform 52"/>
            <p:cNvSpPr>
              <a:spLocks noChangeArrowheads="1"/>
            </p:cNvSpPr>
            <p:nvPr/>
          </p:nvSpPr>
          <p:spPr bwMode="auto">
            <a:xfrm>
              <a:off x="1166813" y="3689350"/>
              <a:ext cx="368300" cy="134938"/>
            </a:xfrm>
            <a:custGeom>
              <a:avLst/>
              <a:gdLst>
                <a:gd name="T0" fmla="*/ 927 w 1025"/>
                <a:gd name="T1" fmla="*/ 111 h 375"/>
                <a:gd name="T2" fmla="*/ 996 w 1025"/>
                <a:gd name="T3" fmla="*/ 263 h 375"/>
                <a:gd name="T4" fmla="*/ 816 w 1025"/>
                <a:gd name="T5" fmla="*/ 374 h 375"/>
                <a:gd name="T6" fmla="*/ 526 w 1025"/>
                <a:gd name="T7" fmla="*/ 360 h 375"/>
                <a:gd name="T8" fmla="*/ 429 w 1025"/>
                <a:gd name="T9" fmla="*/ 346 h 375"/>
                <a:gd name="T10" fmla="*/ 305 w 1025"/>
                <a:gd name="T11" fmla="*/ 332 h 375"/>
                <a:gd name="T12" fmla="*/ 360 w 1025"/>
                <a:gd name="T13" fmla="*/ 263 h 375"/>
                <a:gd name="T14" fmla="*/ 360 w 1025"/>
                <a:gd name="T15" fmla="*/ 249 h 375"/>
                <a:gd name="T16" fmla="*/ 0 w 1025"/>
                <a:gd name="T17" fmla="*/ 0 h 375"/>
                <a:gd name="T18" fmla="*/ 747 w 1025"/>
                <a:gd name="T19" fmla="*/ 83 h 375"/>
                <a:gd name="T20" fmla="*/ 927 w 1025"/>
                <a:gd name="T21" fmla="*/ 111 h 375"/>
                <a:gd name="T22" fmla="*/ 927 w 1025"/>
                <a:gd name="T23" fmla="*/ 11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5" h="375">
                  <a:moveTo>
                    <a:pt x="927" y="111"/>
                  </a:moveTo>
                  <a:cubicBezTo>
                    <a:pt x="927" y="111"/>
                    <a:pt x="1024" y="139"/>
                    <a:pt x="996" y="263"/>
                  </a:cubicBezTo>
                  <a:cubicBezTo>
                    <a:pt x="996" y="263"/>
                    <a:pt x="969" y="374"/>
                    <a:pt x="816" y="374"/>
                  </a:cubicBezTo>
                  <a:cubicBezTo>
                    <a:pt x="816" y="374"/>
                    <a:pt x="816" y="374"/>
                    <a:pt x="526" y="360"/>
                  </a:cubicBezTo>
                  <a:cubicBezTo>
                    <a:pt x="526" y="360"/>
                    <a:pt x="526" y="360"/>
                    <a:pt x="429" y="346"/>
                  </a:cubicBezTo>
                  <a:cubicBezTo>
                    <a:pt x="429" y="346"/>
                    <a:pt x="429" y="346"/>
                    <a:pt x="305" y="332"/>
                  </a:cubicBezTo>
                  <a:cubicBezTo>
                    <a:pt x="305" y="332"/>
                    <a:pt x="305" y="332"/>
                    <a:pt x="360" y="263"/>
                  </a:cubicBezTo>
                  <a:cubicBezTo>
                    <a:pt x="360" y="263"/>
                    <a:pt x="360" y="263"/>
                    <a:pt x="360" y="249"/>
                  </a:cubicBezTo>
                  <a:cubicBezTo>
                    <a:pt x="360" y="249"/>
                    <a:pt x="360" y="249"/>
                    <a:pt x="0" y="0"/>
                  </a:cubicBezTo>
                  <a:cubicBezTo>
                    <a:pt x="0" y="0"/>
                    <a:pt x="0" y="0"/>
                    <a:pt x="747" y="83"/>
                  </a:cubicBezTo>
                  <a:cubicBezTo>
                    <a:pt x="747" y="83"/>
                    <a:pt x="747" y="83"/>
                    <a:pt x="927" y="111"/>
                  </a:cubicBezTo>
                  <a:lnTo>
                    <a:pt x="927" y="111"/>
                  </a:lnTo>
                </a:path>
              </a:pathLst>
            </a:custGeom>
            <a:solidFill>
              <a:srgbClr val="EAB98C"/>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89" name="Freeform 53"/>
            <p:cNvSpPr>
              <a:spLocks noChangeArrowheads="1"/>
            </p:cNvSpPr>
            <p:nvPr/>
          </p:nvSpPr>
          <p:spPr bwMode="auto">
            <a:xfrm>
              <a:off x="1416050" y="3724275"/>
              <a:ext cx="109538" cy="60325"/>
            </a:xfrm>
            <a:custGeom>
              <a:avLst/>
              <a:gdLst>
                <a:gd name="T0" fmla="*/ 235 w 305"/>
                <a:gd name="T1" fmla="*/ 27 h 167"/>
                <a:gd name="T2" fmla="*/ 235 w 305"/>
                <a:gd name="T3" fmla="*/ 27 h 167"/>
                <a:gd name="T4" fmla="*/ 262 w 305"/>
                <a:gd name="T5" fmla="*/ 138 h 167"/>
                <a:gd name="T6" fmla="*/ 69 w 305"/>
                <a:gd name="T7" fmla="*/ 138 h 167"/>
                <a:gd name="T8" fmla="*/ 14 w 305"/>
                <a:gd name="T9" fmla="*/ 27 h 167"/>
                <a:gd name="T10" fmla="*/ 41 w 305"/>
                <a:gd name="T11" fmla="*/ 0 h 167"/>
                <a:gd name="T12" fmla="*/ 235 w 305"/>
                <a:gd name="T13" fmla="*/ 27 h 167"/>
              </a:gdLst>
              <a:ahLst/>
              <a:cxnLst>
                <a:cxn ang="0">
                  <a:pos x="T0" y="T1"/>
                </a:cxn>
                <a:cxn ang="0">
                  <a:pos x="T2" y="T3"/>
                </a:cxn>
                <a:cxn ang="0">
                  <a:pos x="T4" y="T5"/>
                </a:cxn>
                <a:cxn ang="0">
                  <a:pos x="T6" y="T7"/>
                </a:cxn>
                <a:cxn ang="0">
                  <a:pos x="T8" y="T9"/>
                </a:cxn>
                <a:cxn ang="0">
                  <a:pos x="T10" y="T11"/>
                </a:cxn>
                <a:cxn ang="0">
                  <a:pos x="T12" y="T13"/>
                </a:cxn>
              </a:cxnLst>
              <a:rect l="0" t="0" r="r" b="b"/>
              <a:pathLst>
                <a:path w="305" h="167">
                  <a:moveTo>
                    <a:pt x="235" y="27"/>
                  </a:moveTo>
                  <a:lnTo>
                    <a:pt x="235" y="27"/>
                  </a:lnTo>
                  <a:cubicBezTo>
                    <a:pt x="235" y="27"/>
                    <a:pt x="304" y="83"/>
                    <a:pt x="262" y="138"/>
                  </a:cubicBezTo>
                  <a:cubicBezTo>
                    <a:pt x="262" y="138"/>
                    <a:pt x="235" y="166"/>
                    <a:pt x="69" y="138"/>
                  </a:cubicBezTo>
                  <a:cubicBezTo>
                    <a:pt x="69" y="138"/>
                    <a:pt x="0" y="97"/>
                    <a:pt x="14" y="27"/>
                  </a:cubicBezTo>
                  <a:cubicBezTo>
                    <a:pt x="41" y="0"/>
                    <a:pt x="41" y="0"/>
                    <a:pt x="41" y="0"/>
                  </a:cubicBezTo>
                  <a:lnTo>
                    <a:pt x="235" y="27"/>
                  </a:lnTo>
                </a:path>
              </a:pathLst>
            </a:custGeom>
            <a:solidFill>
              <a:srgbClr val="E3B69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0" name="Freeform 54"/>
            <p:cNvSpPr>
              <a:spLocks noChangeArrowheads="1"/>
            </p:cNvSpPr>
            <p:nvPr/>
          </p:nvSpPr>
          <p:spPr bwMode="auto">
            <a:xfrm>
              <a:off x="1296988" y="3684588"/>
              <a:ext cx="239712" cy="46037"/>
            </a:xfrm>
            <a:custGeom>
              <a:avLst/>
              <a:gdLst>
                <a:gd name="T0" fmla="*/ 664 w 665"/>
                <a:gd name="T1" fmla="*/ 69 h 126"/>
                <a:gd name="T2" fmla="*/ 539 w 665"/>
                <a:gd name="T3" fmla="*/ 125 h 126"/>
                <a:gd name="T4" fmla="*/ 0 w 665"/>
                <a:gd name="T5" fmla="*/ 56 h 126"/>
                <a:gd name="T6" fmla="*/ 332 w 665"/>
                <a:gd name="T7" fmla="*/ 0 h 126"/>
                <a:gd name="T8" fmla="*/ 664 w 665"/>
                <a:gd name="T9" fmla="*/ 69 h 126"/>
                <a:gd name="T10" fmla="*/ 664 w 665"/>
                <a:gd name="T11" fmla="*/ 69 h 126"/>
              </a:gdLst>
              <a:ahLst/>
              <a:cxnLst>
                <a:cxn ang="0">
                  <a:pos x="T0" y="T1"/>
                </a:cxn>
                <a:cxn ang="0">
                  <a:pos x="T2" y="T3"/>
                </a:cxn>
                <a:cxn ang="0">
                  <a:pos x="T4" y="T5"/>
                </a:cxn>
                <a:cxn ang="0">
                  <a:pos x="T6" y="T7"/>
                </a:cxn>
                <a:cxn ang="0">
                  <a:pos x="T8" y="T9"/>
                </a:cxn>
                <a:cxn ang="0">
                  <a:pos x="T10" y="T11"/>
                </a:cxn>
              </a:cxnLst>
              <a:rect l="0" t="0" r="r" b="b"/>
              <a:pathLst>
                <a:path w="665" h="126">
                  <a:moveTo>
                    <a:pt x="664" y="69"/>
                  </a:moveTo>
                  <a:lnTo>
                    <a:pt x="539" y="125"/>
                  </a:lnTo>
                  <a:cubicBezTo>
                    <a:pt x="539" y="125"/>
                    <a:pt x="539" y="125"/>
                    <a:pt x="0" y="56"/>
                  </a:cubicBezTo>
                  <a:cubicBezTo>
                    <a:pt x="111" y="0"/>
                    <a:pt x="332" y="0"/>
                    <a:pt x="332" y="0"/>
                  </a:cubicBezTo>
                  <a:cubicBezTo>
                    <a:pt x="332" y="0"/>
                    <a:pt x="332" y="0"/>
                    <a:pt x="664" y="69"/>
                  </a:cubicBezTo>
                  <a:lnTo>
                    <a:pt x="664" y="69"/>
                  </a:lnTo>
                </a:path>
              </a:pathLst>
            </a:custGeom>
            <a:solidFill>
              <a:srgbClr val="FED6B6"/>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1" name="Freeform 55"/>
            <p:cNvSpPr>
              <a:spLocks noChangeArrowheads="1"/>
            </p:cNvSpPr>
            <p:nvPr/>
          </p:nvSpPr>
          <p:spPr bwMode="auto">
            <a:xfrm>
              <a:off x="1022350" y="3944938"/>
              <a:ext cx="279400" cy="153987"/>
            </a:xfrm>
            <a:custGeom>
              <a:avLst/>
              <a:gdLst>
                <a:gd name="T0" fmla="*/ 761 w 775"/>
                <a:gd name="T1" fmla="*/ 9 h 426"/>
                <a:gd name="T2" fmla="*/ 719 w 775"/>
                <a:gd name="T3" fmla="*/ 37 h 426"/>
                <a:gd name="T4" fmla="*/ 691 w 775"/>
                <a:gd name="T5" fmla="*/ 51 h 426"/>
                <a:gd name="T6" fmla="*/ 664 w 775"/>
                <a:gd name="T7" fmla="*/ 67 h 426"/>
                <a:gd name="T8" fmla="*/ 664 w 775"/>
                <a:gd name="T9" fmla="*/ 65 h 426"/>
                <a:gd name="T10" fmla="*/ 525 w 775"/>
                <a:gd name="T11" fmla="*/ 148 h 426"/>
                <a:gd name="T12" fmla="*/ 221 w 775"/>
                <a:gd name="T13" fmla="*/ 300 h 426"/>
                <a:gd name="T14" fmla="*/ 166 w 775"/>
                <a:gd name="T15" fmla="*/ 341 h 426"/>
                <a:gd name="T16" fmla="*/ 0 w 775"/>
                <a:gd name="T17" fmla="*/ 425 h 426"/>
                <a:gd name="T18" fmla="*/ 138 w 775"/>
                <a:gd name="T19" fmla="*/ 341 h 426"/>
                <a:gd name="T20" fmla="*/ 263 w 775"/>
                <a:gd name="T21" fmla="*/ 259 h 426"/>
                <a:gd name="T22" fmla="*/ 346 w 775"/>
                <a:gd name="T23" fmla="*/ 217 h 426"/>
                <a:gd name="T24" fmla="*/ 428 w 775"/>
                <a:gd name="T25" fmla="*/ 175 h 426"/>
                <a:gd name="T26" fmla="*/ 498 w 775"/>
                <a:gd name="T27" fmla="*/ 134 h 426"/>
                <a:gd name="T28" fmla="*/ 581 w 775"/>
                <a:gd name="T29" fmla="*/ 93 h 426"/>
                <a:gd name="T30" fmla="*/ 719 w 775"/>
                <a:gd name="T31" fmla="*/ 23 h 426"/>
                <a:gd name="T32" fmla="*/ 774 w 775"/>
                <a:gd name="T33" fmla="*/ 0 h 426"/>
                <a:gd name="T34" fmla="*/ 761 w 775"/>
                <a:gd name="T35" fmla="*/ 9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5" h="426">
                  <a:moveTo>
                    <a:pt x="761" y="9"/>
                  </a:moveTo>
                  <a:cubicBezTo>
                    <a:pt x="747" y="9"/>
                    <a:pt x="733" y="23"/>
                    <a:pt x="719" y="37"/>
                  </a:cubicBezTo>
                  <a:cubicBezTo>
                    <a:pt x="719" y="37"/>
                    <a:pt x="706" y="51"/>
                    <a:pt x="691" y="51"/>
                  </a:cubicBezTo>
                  <a:cubicBezTo>
                    <a:pt x="679" y="57"/>
                    <a:pt x="670" y="62"/>
                    <a:pt x="664" y="67"/>
                  </a:cubicBezTo>
                  <a:cubicBezTo>
                    <a:pt x="664" y="66"/>
                    <a:pt x="664" y="66"/>
                    <a:pt x="664" y="65"/>
                  </a:cubicBezTo>
                  <a:lnTo>
                    <a:pt x="525" y="148"/>
                  </a:lnTo>
                  <a:lnTo>
                    <a:pt x="221" y="300"/>
                  </a:lnTo>
                  <a:lnTo>
                    <a:pt x="166" y="341"/>
                  </a:lnTo>
                  <a:lnTo>
                    <a:pt x="0" y="425"/>
                  </a:lnTo>
                  <a:cubicBezTo>
                    <a:pt x="0" y="425"/>
                    <a:pt x="55" y="383"/>
                    <a:pt x="138" y="341"/>
                  </a:cubicBezTo>
                  <a:cubicBezTo>
                    <a:pt x="166" y="314"/>
                    <a:pt x="221" y="286"/>
                    <a:pt x="263" y="259"/>
                  </a:cubicBezTo>
                  <a:cubicBezTo>
                    <a:pt x="290" y="244"/>
                    <a:pt x="318" y="231"/>
                    <a:pt x="346" y="217"/>
                  </a:cubicBezTo>
                  <a:cubicBezTo>
                    <a:pt x="374" y="203"/>
                    <a:pt x="401" y="189"/>
                    <a:pt x="428" y="175"/>
                  </a:cubicBezTo>
                  <a:cubicBezTo>
                    <a:pt x="456" y="162"/>
                    <a:pt x="484" y="148"/>
                    <a:pt x="498" y="134"/>
                  </a:cubicBezTo>
                  <a:cubicBezTo>
                    <a:pt x="525" y="120"/>
                    <a:pt x="553" y="106"/>
                    <a:pt x="581" y="93"/>
                  </a:cubicBezTo>
                  <a:cubicBezTo>
                    <a:pt x="636" y="65"/>
                    <a:pt x="678" y="51"/>
                    <a:pt x="719" y="23"/>
                  </a:cubicBezTo>
                  <a:cubicBezTo>
                    <a:pt x="737" y="13"/>
                    <a:pt x="756" y="5"/>
                    <a:pt x="774" y="0"/>
                  </a:cubicBezTo>
                  <a:cubicBezTo>
                    <a:pt x="770" y="2"/>
                    <a:pt x="765" y="4"/>
                    <a:pt x="761" y="9"/>
                  </a:cubicBezTo>
                </a:path>
              </a:pathLst>
            </a:custGeom>
            <a:solidFill>
              <a:srgbClr val="F8C9A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2" name="Freeform 56"/>
            <p:cNvSpPr>
              <a:spLocks noChangeArrowheads="1"/>
            </p:cNvSpPr>
            <p:nvPr/>
          </p:nvSpPr>
          <p:spPr bwMode="auto">
            <a:xfrm>
              <a:off x="1255713" y="3929063"/>
              <a:ext cx="74612" cy="44450"/>
            </a:xfrm>
            <a:custGeom>
              <a:avLst/>
              <a:gdLst>
                <a:gd name="T0" fmla="*/ 207 w 208"/>
                <a:gd name="T1" fmla="*/ 0 h 125"/>
                <a:gd name="T2" fmla="*/ 152 w 208"/>
                <a:gd name="T3" fmla="*/ 42 h 125"/>
                <a:gd name="T4" fmla="*/ 68 w 208"/>
                <a:gd name="T5" fmla="*/ 84 h 125"/>
                <a:gd name="T6" fmla="*/ 42 w 208"/>
                <a:gd name="T7" fmla="*/ 97 h 125"/>
                <a:gd name="T8" fmla="*/ 30 w 208"/>
                <a:gd name="T9" fmla="*/ 102 h 125"/>
                <a:gd name="T10" fmla="*/ 14 w 208"/>
                <a:gd name="T11" fmla="*/ 111 h 125"/>
                <a:gd name="T12" fmla="*/ 14 w 208"/>
                <a:gd name="T13" fmla="*/ 113 h 125"/>
                <a:gd name="T14" fmla="*/ 30 w 208"/>
                <a:gd name="T15" fmla="*/ 102 h 125"/>
                <a:gd name="T16" fmla="*/ 41 w 208"/>
                <a:gd name="T17" fmla="*/ 97 h 125"/>
                <a:gd name="T18" fmla="*/ 42 w 208"/>
                <a:gd name="T19" fmla="*/ 97 h 125"/>
                <a:gd name="T20" fmla="*/ 68 w 208"/>
                <a:gd name="T21" fmla="*/ 84 h 125"/>
                <a:gd name="T22" fmla="*/ 69 w 208"/>
                <a:gd name="T23" fmla="*/ 83 h 125"/>
                <a:gd name="T24" fmla="*/ 111 w 208"/>
                <a:gd name="T25" fmla="*/ 55 h 125"/>
                <a:gd name="T26" fmla="*/ 152 w 208"/>
                <a:gd name="T27" fmla="*/ 42 h 125"/>
                <a:gd name="T28" fmla="*/ 207 w 208"/>
                <a:gd name="T29" fmla="*/ 0 h 125"/>
                <a:gd name="T30" fmla="*/ 0 w 208"/>
                <a:gd name="T31" fmla="*/ 124 h 125"/>
                <a:gd name="T32" fmla="*/ 14 w 208"/>
                <a:gd name="T33" fmla="*/ 113 h 125"/>
                <a:gd name="T34" fmla="*/ 0 w 208"/>
                <a:gd name="T35"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25">
                  <a:moveTo>
                    <a:pt x="207" y="0"/>
                  </a:moveTo>
                  <a:cubicBezTo>
                    <a:pt x="207" y="0"/>
                    <a:pt x="194" y="28"/>
                    <a:pt x="152" y="42"/>
                  </a:cubicBezTo>
                  <a:lnTo>
                    <a:pt x="68" y="84"/>
                  </a:lnTo>
                  <a:cubicBezTo>
                    <a:pt x="111" y="62"/>
                    <a:pt x="99" y="68"/>
                    <a:pt x="42" y="97"/>
                  </a:cubicBezTo>
                  <a:cubicBezTo>
                    <a:pt x="75" y="80"/>
                    <a:pt x="67" y="84"/>
                    <a:pt x="30" y="102"/>
                  </a:cubicBezTo>
                  <a:cubicBezTo>
                    <a:pt x="45" y="95"/>
                    <a:pt x="30" y="102"/>
                    <a:pt x="14" y="111"/>
                  </a:cubicBezTo>
                  <a:cubicBezTo>
                    <a:pt x="14" y="112"/>
                    <a:pt x="14" y="112"/>
                    <a:pt x="14" y="113"/>
                  </a:cubicBezTo>
                  <a:cubicBezTo>
                    <a:pt x="18" y="110"/>
                    <a:pt x="24" y="106"/>
                    <a:pt x="30" y="102"/>
                  </a:cubicBezTo>
                  <a:cubicBezTo>
                    <a:pt x="34" y="101"/>
                    <a:pt x="37" y="99"/>
                    <a:pt x="41" y="97"/>
                  </a:cubicBezTo>
                  <a:cubicBezTo>
                    <a:pt x="41" y="97"/>
                    <a:pt x="42" y="97"/>
                    <a:pt x="42" y="97"/>
                  </a:cubicBezTo>
                  <a:cubicBezTo>
                    <a:pt x="54" y="96"/>
                    <a:pt x="65" y="87"/>
                    <a:pt x="68" y="84"/>
                  </a:cubicBezTo>
                  <a:cubicBezTo>
                    <a:pt x="69" y="83"/>
                    <a:pt x="69" y="83"/>
                    <a:pt x="69" y="83"/>
                  </a:cubicBezTo>
                  <a:cubicBezTo>
                    <a:pt x="83" y="69"/>
                    <a:pt x="97" y="55"/>
                    <a:pt x="111" y="55"/>
                  </a:cubicBezTo>
                  <a:cubicBezTo>
                    <a:pt x="125" y="42"/>
                    <a:pt x="138" y="42"/>
                    <a:pt x="152" y="42"/>
                  </a:cubicBezTo>
                  <a:cubicBezTo>
                    <a:pt x="194" y="14"/>
                    <a:pt x="207" y="0"/>
                    <a:pt x="207" y="0"/>
                  </a:cubicBezTo>
                  <a:close/>
                  <a:moveTo>
                    <a:pt x="0" y="124"/>
                  </a:moveTo>
                  <a:cubicBezTo>
                    <a:pt x="0" y="124"/>
                    <a:pt x="5" y="119"/>
                    <a:pt x="14" y="113"/>
                  </a:cubicBezTo>
                  <a:cubicBezTo>
                    <a:pt x="12" y="124"/>
                    <a:pt x="0" y="124"/>
                    <a:pt x="0" y="124"/>
                  </a:cubicBezTo>
                  <a:close/>
                </a:path>
              </a:pathLst>
            </a:custGeom>
            <a:solidFill>
              <a:srgbClr val="F1BE9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3" name="Freeform 57"/>
            <p:cNvSpPr>
              <a:spLocks noChangeArrowheads="1"/>
            </p:cNvSpPr>
            <p:nvPr/>
          </p:nvSpPr>
          <p:spPr bwMode="auto">
            <a:xfrm>
              <a:off x="1022350" y="3943350"/>
              <a:ext cx="288925" cy="155575"/>
            </a:xfrm>
            <a:custGeom>
              <a:avLst/>
              <a:gdLst>
                <a:gd name="T0" fmla="*/ 802 w 803"/>
                <a:gd name="T1" fmla="*/ 0 h 430"/>
                <a:gd name="T2" fmla="*/ 733 w 803"/>
                <a:gd name="T3" fmla="*/ 41 h 430"/>
                <a:gd name="T4" fmla="*/ 595 w 803"/>
                <a:gd name="T5" fmla="*/ 124 h 430"/>
                <a:gd name="T6" fmla="*/ 525 w 803"/>
                <a:gd name="T7" fmla="*/ 166 h 430"/>
                <a:gd name="T8" fmla="*/ 443 w 803"/>
                <a:gd name="T9" fmla="*/ 207 h 430"/>
                <a:gd name="T10" fmla="*/ 359 w 803"/>
                <a:gd name="T11" fmla="*/ 248 h 430"/>
                <a:gd name="T12" fmla="*/ 277 w 803"/>
                <a:gd name="T13" fmla="*/ 290 h 430"/>
                <a:gd name="T14" fmla="*/ 138 w 803"/>
                <a:gd name="T15" fmla="*/ 359 h 430"/>
                <a:gd name="T16" fmla="*/ 0 w 803"/>
                <a:gd name="T17" fmla="*/ 429 h 430"/>
                <a:gd name="T18" fmla="*/ 0 w 803"/>
                <a:gd name="T19" fmla="*/ 429 h 430"/>
                <a:gd name="T20" fmla="*/ 166 w 803"/>
                <a:gd name="T21" fmla="*/ 345 h 430"/>
                <a:gd name="T22" fmla="*/ 221 w 803"/>
                <a:gd name="T23" fmla="*/ 304 h 430"/>
                <a:gd name="T24" fmla="*/ 525 w 803"/>
                <a:gd name="T25" fmla="*/ 152 h 430"/>
                <a:gd name="T26" fmla="*/ 525 w 803"/>
                <a:gd name="T27" fmla="*/ 152 h 430"/>
                <a:gd name="T28" fmla="*/ 664 w 803"/>
                <a:gd name="T29" fmla="*/ 69 h 430"/>
                <a:gd name="T30" fmla="*/ 802 w 803"/>
                <a:gd name="T31" fmla="*/ 0 h 430"/>
                <a:gd name="T32" fmla="*/ 802 w 803"/>
                <a:gd name="T33"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3" h="430">
                  <a:moveTo>
                    <a:pt x="802" y="0"/>
                  </a:moveTo>
                  <a:cubicBezTo>
                    <a:pt x="775" y="13"/>
                    <a:pt x="761" y="27"/>
                    <a:pt x="733" y="41"/>
                  </a:cubicBezTo>
                  <a:cubicBezTo>
                    <a:pt x="691" y="69"/>
                    <a:pt x="650" y="97"/>
                    <a:pt x="595" y="124"/>
                  </a:cubicBezTo>
                  <a:cubicBezTo>
                    <a:pt x="567" y="138"/>
                    <a:pt x="553" y="152"/>
                    <a:pt x="525" y="166"/>
                  </a:cubicBezTo>
                  <a:cubicBezTo>
                    <a:pt x="498" y="179"/>
                    <a:pt x="470" y="193"/>
                    <a:pt x="443" y="207"/>
                  </a:cubicBezTo>
                  <a:cubicBezTo>
                    <a:pt x="415" y="221"/>
                    <a:pt x="387" y="235"/>
                    <a:pt x="359" y="248"/>
                  </a:cubicBezTo>
                  <a:cubicBezTo>
                    <a:pt x="332" y="263"/>
                    <a:pt x="304" y="276"/>
                    <a:pt x="277" y="290"/>
                  </a:cubicBezTo>
                  <a:cubicBezTo>
                    <a:pt x="235" y="318"/>
                    <a:pt x="180" y="345"/>
                    <a:pt x="138" y="359"/>
                  </a:cubicBezTo>
                  <a:cubicBezTo>
                    <a:pt x="55" y="401"/>
                    <a:pt x="0" y="429"/>
                    <a:pt x="0" y="429"/>
                  </a:cubicBezTo>
                  <a:lnTo>
                    <a:pt x="0" y="429"/>
                  </a:lnTo>
                  <a:cubicBezTo>
                    <a:pt x="0" y="429"/>
                    <a:pt x="0" y="429"/>
                    <a:pt x="166" y="345"/>
                  </a:cubicBezTo>
                  <a:cubicBezTo>
                    <a:pt x="166" y="345"/>
                    <a:pt x="166" y="345"/>
                    <a:pt x="221" y="304"/>
                  </a:cubicBezTo>
                  <a:cubicBezTo>
                    <a:pt x="221" y="304"/>
                    <a:pt x="221" y="304"/>
                    <a:pt x="525" y="152"/>
                  </a:cubicBezTo>
                  <a:lnTo>
                    <a:pt x="525" y="152"/>
                  </a:lnTo>
                  <a:cubicBezTo>
                    <a:pt x="525" y="152"/>
                    <a:pt x="525" y="152"/>
                    <a:pt x="664" y="69"/>
                  </a:cubicBezTo>
                  <a:cubicBezTo>
                    <a:pt x="664" y="69"/>
                    <a:pt x="664" y="69"/>
                    <a:pt x="802" y="0"/>
                  </a:cubicBezTo>
                  <a:lnTo>
                    <a:pt x="802" y="0"/>
                  </a:lnTo>
                </a:path>
              </a:pathLst>
            </a:custGeom>
            <a:solidFill>
              <a:srgbClr val="F8C9A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4" name="Freeform 58"/>
            <p:cNvSpPr>
              <a:spLocks noChangeArrowheads="1"/>
            </p:cNvSpPr>
            <p:nvPr/>
          </p:nvSpPr>
          <p:spPr bwMode="auto">
            <a:xfrm>
              <a:off x="1077913" y="4032250"/>
              <a:ext cx="309562" cy="165100"/>
            </a:xfrm>
            <a:custGeom>
              <a:avLst/>
              <a:gdLst>
                <a:gd name="T0" fmla="*/ 857 w 858"/>
                <a:gd name="T1" fmla="*/ 0 h 457"/>
                <a:gd name="T2" fmla="*/ 732 w 858"/>
                <a:gd name="T3" fmla="*/ 70 h 457"/>
                <a:gd name="T4" fmla="*/ 594 w 858"/>
                <a:gd name="T5" fmla="*/ 153 h 457"/>
                <a:gd name="T6" fmla="*/ 511 w 858"/>
                <a:gd name="T7" fmla="*/ 194 h 457"/>
                <a:gd name="T8" fmla="*/ 442 w 858"/>
                <a:gd name="T9" fmla="*/ 236 h 457"/>
                <a:gd name="T10" fmla="*/ 359 w 858"/>
                <a:gd name="T11" fmla="*/ 277 h 457"/>
                <a:gd name="T12" fmla="*/ 275 w 858"/>
                <a:gd name="T13" fmla="*/ 319 h 457"/>
                <a:gd name="T14" fmla="*/ 137 w 858"/>
                <a:gd name="T15" fmla="*/ 388 h 457"/>
                <a:gd name="T16" fmla="*/ 0 w 858"/>
                <a:gd name="T17" fmla="*/ 456 h 457"/>
                <a:gd name="T18" fmla="*/ 68 w 858"/>
                <a:gd name="T19" fmla="*/ 416 h 457"/>
                <a:gd name="T20" fmla="*/ 345 w 858"/>
                <a:gd name="T21" fmla="*/ 263 h 457"/>
                <a:gd name="T22" fmla="*/ 663 w 858"/>
                <a:gd name="T23" fmla="*/ 97 h 457"/>
                <a:gd name="T24" fmla="*/ 843 w 858"/>
                <a:gd name="T25" fmla="*/ 0 h 457"/>
                <a:gd name="T26" fmla="*/ 857 w 858"/>
                <a:gd name="T27"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8" h="457">
                  <a:moveTo>
                    <a:pt x="857" y="0"/>
                  </a:moveTo>
                  <a:cubicBezTo>
                    <a:pt x="857" y="0"/>
                    <a:pt x="801" y="28"/>
                    <a:pt x="732" y="70"/>
                  </a:cubicBezTo>
                  <a:cubicBezTo>
                    <a:pt x="691" y="97"/>
                    <a:pt x="635" y="125"/>
                    <a:pt x="594" y="153"/>
                  </a:cubicBezTo>
                  <a:cubicBezTo>
                    <a:pt x="566" y="167"/>
                    <a:pt x="538" y="181"/>
                    <a:pt x="511" y="194"/>
                  </a:cubicBezTo>
                  <a:cubicBezTo>
                    <a:pt x="483" y="208"/>
                    <a:pt x="469" y="222"/>
                    <a:pt x="442" y="236"/>
                  </a:cubicBezTo>
                  <a:cubicBezTo>
                    <a:pt x="414" y="250"/>
                    <a:pt x="387" y="263"/>
                    <a:pt x="359" y="277"/>
                  </a:cubicBezTo>
                  <a:cubicBezTo>
                    <a:pt x="331" y="305"/>
                    <a:pt x="303" y="305"/>
                    <a:pt x="275" y="319"/>
                  </a:cubicBezTo>
                  <a:cubicBezTo>
                    <a:pt x="221" y="347"/>
                    <a:pt x="179" y="374"/>
                    <a:pt x="137" y="388"/>
                  </a:cubicBezTo>
                  <a:cubicBezTo>
                    <a:pt x="60" y="426"/>
                    <a:pt x="7" y="452"/>
                    <a:pt x="0" y="456"/>
                  </a:cubicBezTo>
                  <a:cubicBezTo>
                    <a:pt x="5" y="454"/>
                    <a:pt x="31" y="440"/>
                    <a:pt x="68" y="416"/>
                  </a:cubicBezTo>
                  <a:lnTo>
                    <a:pt x="345" y="263"/>
                  </a:lnTo>
                  <a:lnTo>
                    <a:pt x="663" y="97"/>
                  </a:lnTo>
                  <a:lnTo>
                    <a:pt x="843" y="0"/>
                  </a:lnTo>
                  <a:lnTo>
                    <a:pt x="857" y="0"/>
                  </a:lnTo>
                </a:path>
              </a:pathLst>
            </a:custGeom>
            <a:solidFill>
              <a:srgbClr val="F8C9A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5" name="Freeform 59"/>
            <p:cNvSpPr>
              <a:spLocks noChangeArrowheads="1"/>
            </p:cNvSpPr>
            <p:nvPr/>
          </p:nvSpPr>
          <p:spPr bwMode="auto">
            <a:xfrm>
              <a:off x="1101725" y="4035425"/>
              <a:ext cx="274638" cy="147638"/>
            </a:xfrm>
            <a:custGeom>
              <a:avLst/>
              <a:gdLst>
                <a:gd name="T0" fmla="*/ 595 w 763"/>
                <a:gd name="T1" fmla="*/ 90 h 410"/>
                <a:gd name="T2" fmla="*/ 277 w 763"/>
                <a:gd name="T3" fmla="*/ 256 h 410"/>
                <a:gd name="T4" fmla="*/ 0 w 763"/>
                <a:gd name="T5" fmla="*/ 409 h 410"/>
                <a:gd name="T6" fmla="*/ 56 w 763"/>
                <a:gd name="T7" fmla="*/ 367 h 410"/>
                <a:gd name="T8" fmla="*/ 194 w 763"/>
                <a:gd name="T9" fmla="*/ 298 h 410"/>
                <a:gd name="T10" fmla="*/ 277 w 763"/>
                <a:gd name="T11" fmla="*/ 243 h 410"/>
                <a:gd name="T12" fmla="*/ 346 w 763"/>
                <a:gd name="T13" fmla="*/ 201 h 410"/>
                <a:gd name="T14" fmla="*/ 429 w 763"/>
                <a:gd name="T15" fmla="*/ 160 h 410"/>
                <a:gd name="T16" fmla="*/ 512 w 763"/>
                <a:gd name="T17" fmla="*/ 118 h 410"/>
                <a:gd name="T18" fmla="*/ 651 w 763"/>
                <a:gd name="T19" fmla="*/ 49 h 410"/>
                <a:gd name="T20" fmla="*/ 727 w 763"/>
                <a:gd name="T21" fmla="*/ 19 h 410"/>
                <a:gd name="T22" fmla="*/ 595 w 763"/>
                <a:gd name="T23" fmla="*/ 90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410">
                  <a:moveTo>
                    <a:pt x="595" y="90"/>
                  </a:moveTo>
                  <a:lnTo>
                    <a:pt x="277" y="256"/>
                  </a:lnTo>
                  <a:lnTo>
                    <a:pt x="0" y="409"/>
                  </a:lnTo>
                  <a:cubicBezTo>
                    <a:pt x="14" y="395"/>
                    <a:pt x="42" y="381"/>
                    <a:pt x="56" y="367"/>
                  </a:cubicBezTo>
                  <a:cubicBezTo>
                    <a:pt x="97" y="340"/>
                    <a:pt x="138" y="326"/>
                    <a:pt x="194" y="298"/>
                  </a:cubicBezTo>
                  <a:cubicBezTo>
                    <a:pt x="222" y="284"/>
                    <a:pt x="249" y="256"/>
                    <a:pt x="277" y="243"/>
                  </a:cubicBezTo>
                  <a:cubicBezTo>
                    <a:pt x="304" y="229"/>
                    <a:pt x="319" y="215"/>
                    <a:pt x="346" y="201"/>
                  </a:cubicBezTo>
                  <a:cubicBezTo>
                    <a:pt x="374" y="187"/>
                    <a:pt x="401" y="174"/>
                    <a:pt x="429" y="160"/>
                  </a:cubicBezTo>
                  <a:cubicBezTo>
                    <a:pt x="457" y="146"/>
                    <a:pt x="485" y="132"/>
                    <a:pt x="512" y="118"/>
                  </a:cubicBezTo>
                  <a:cubicBezTo>
                    <a:pt x="567" y="90"/>
                    <a:pt x="609" y="77"/>
                    <a:pt x="651" y="49"/>
                  </a:cubicBezTo>
                  <a:cubicBezTo>
                    <a:pt x="682" y="36"/>
                    <a:pt x="707" y="27"/>
                    <a:pt x="727" y="19"/>
                  </a:cubicBezTo>
                  <a:cubicBezTo>
                    <a:pt x="762" y="0"/>
                    <a:pt x="727" y="19"/>
                    <a:pt x="595" y="90"/>
                  </a:cubicBezTo>
                </a:path>
              </a:pathLst>
            </a:custGeom>
            <a:solidFill>
              <a:srgbClr val="F8C9A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6" name="Freeform 60"/>
            <p:cNvSpPr>
              <a:spLocks noChangeArrowheads="1"/>
            </p:cNvSpPr>
            <p:nvPr/>
          </p:nvSpPr>
          <p:spPr bwMode="auto">
            <a:xfrm>
              <a:off x="1211263" y="4127500"/>
              <a:ext cx="228600" cy="127000"/>
            </a:xfrm>
            <a:custGeom>
              <a:avLst/>
              <a:gdLst>
                <a:gd name="T0" fmla="*/ 636 w 637"/>
                <a:gd name="T1" fmla="*/ 0 h 353"/>
                <a:gd name="T2" fmla="*/ 608 w 637"/>
                <a:gd name="T3" fmla="*/ 28 h 353"/>
                <a:gd name="T4" fmla="*/ 484 w 637"/>
                <a:gd name="T5" fmla="*/ 97 h 353"/>
                <a:gd name="T6" fmla="*/ 415 w 637"/>
                <a:gd name="T7" fmla="*/ 139 h 353"/>
                <a:gd name="T8" fmla="*/ 346 w 637"/>
                <a:gd name="T9" fmla="*/ 180 h 353"/>
                <a:gd name="T10" fmla="*/ 276 w 637"/>
                <a:gd name="T11" fmla="*/ 208 h 353"/>
                <a:gd name="T12" fmla="*/ 193 w 637"/>
                <a:gd name="T13" fmla="*/ 250 h 353"/>
                <a:gd name="T14" fmla="*/ 69 w 637"/>
                <a:gd name="T15" fmla="*/ 319 h 353"/>
                <a:gd name="T16" fmla="*/ 47 w 637"/>
                <a:gd name="T17" fmla="*/ 326 h 353"/>
                <a:gd name="T18" fmla="*/ 262 w 637"/>
                <a:gd name="T19" fmla="*/ 208 h 353"/>
                <a:gd name="T20" fmla="*/ 567 w 637"/>
                <a:gd name="T21" fmla="*/ 42 h 353"/>
                <a:gd name="T22" fmla="*/ 636 w 637"/>
                <a:gd name="T23"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37" h="353">
                  <a:moveTo>
                    <a:pt x="636" y="0"/>
                  </a:moveTo>
                  <a:lnTo>
                    <a:pt x="608" y="28"/>
                  </a:lnTo>
                  <a:cubicBezTo>
                    <a:pt x="567" y="42"/>
                    <a:pt x="525" y="70"/>
                    <a:pt x="484" y="97"/>
                  </a:cubicBezTo>
                  <a:cubicBezTo>
                    <a:pt x="456" y="111"/>
                    <a:pt x="442" y="125"/>
                    <a:pt x="415" y="139"/>
                  </a:cubicBezTo>
                  <a:cubicBezTo>
                    <a:pt x="387" y="153"/>
                    <a:pt x="373" y="166"/>
                    <a:pt x="346" y="180"/>
                  </a:cubicBezTo>
                  <a:cubicBezTo>
                    <a:pt x="318" y="180"/>
                    <a:pt x="290" y="194"/>
                    <a:pt x="276" y="208"/>
                  </a:cubicBezTo>
                  <a:cubicBezTo>
                    <a:pt x="249" y="222"/>
                    <a:pt x="221" y="236"/>
                    <a:pt x="193" y="250"/>
                  </a:cubicBezTo>
                  <a:cubicBezTo>
                    <a:pt x="152" y="277"/>
                    <a:pt x="110" y="291"/>
                    <a:pt x="69" y="319"/>
                  </a:cubicBezTo>
                  <a:cubicBezTo>
                    <a:pt x="61" y="321"/>
                    <a:pt x="54" y="323"/>
                    <a:pt x="47" y="326"/>
                  </a:cubicBezTo>
                  <a:cubicBezTo>
                    <a:pt x="0" y="352"/>
                    <a:pt x="47" y="326"/>
                    <a:pt x="262" y="208"/>
                  </a:cubicBezTo>
                  <a:lnTo>
                    <a:pt x="567" y="42"/>
                  </a:lnTo>
                  <a:lnTo>
                    <a:pt x="636" y="0"/>
                  </a:lnTo>
                </a:path>
              </a:pathLst>
            </a:custGeom>
            <a:solidFill>
              <a:srgbClr val="F8C9A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7" name="Freeform 61"/>
            <p:cNvSpPr>
              <a:spLocks noChangeArrowheads="1"/>
            </p:cNvSpPr>
            <p:nvPr/>
          </p:nvSpPr>
          <p:spPr bwMode="auto">
            <a:xfrm>
              <a:off x="1192213" y="4106863"/>
              <a:ext cx="284162" cy="155575"/>
            </a:xfrm>
            <a:custGeom>
              <a:avLst/>
              <a:gdLst>
                <a:gd name="T0" fmla="*/ 788 w 789"/>
                <a:gd name="T1" fmla="*/ 0 h 430"/>
                <a:gd name="T2" fmla="*/ 692 w 789"/>
                <a:gd name="T3" fmla="*/ 55 h 430"/>
                <a:gd name="T4" fmla="*/ 623 w 789"/>
                <a:gd name="T5" fmla="*/ 97 h 430"/>
                <a:gd name="T6" fmla="*/ 623 w 789"/>
                <a:gd name="T7" fmla="*/ 97 h 430"/>
                <a:gd name="T8" fmla="*/ 318 w 789"/>
                <a:gd name="T9" fmla="*/ 263 h 430"/>
                <a:gd name="T10" fmla="*/ 42 w 789"/>
                <a:gd name="T11" fmla="*/ 415 h 430"/>
                <a:gd name="T12" fmla="*/ 28 w 789"/>
                <a:gd name="T13" fmla="*/ 415 h 430"/>
                <a:gd name="T14" fmla="*/ 0 w 789"/>
                <a:gd name="T15" fmla="*/ 429 h 430"/>
                <a:gd name="T16" fmla="*/ 111 w 789"/>
                <a:gd name="T17" fmla="*/ 346 h 430"/>
                <a:gd name="T18" fmla="*/ 236 w 789"/>
                <a:gd name="T19" fmla="*/ 277 h 430"/>
                <a:gd name="T20" fmla="*/ 305 w 789"/>
                <a:gd name="T21" fmla="*/ 235 h 430"/>
                <a:gd name="T22" fmla="*/ 387 w 789"/>
                <a:gd name="T23" fmla="*/ 194 h 430"/>
                <a:gd name="T24" fmla="*/ 457 w 789"/>
                <a:gd name="T25" fmla="*/ 166 h 430"/>
                <a:gd name="T26" fmla="*/ 526 w 789"/>
                <a:gd name="T27" fmla="*/ 125 h 430"/>
                <a:gd name="T28" fmla="*/ 650 w 789"/>
                <a:gd name="T29" fmla="*/ 55 h 430"/>
                <a:gd name="T30" fmla="*/ 788 w 789"/>
                <a:gd name="T31" fmla="*/ 0 h 430"/>
                <a:gd name="T32" fmla="*/ 788 w 789"/>
                <a:gd name="T33" fmla="*/ 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9" h="430">
                  <a:moveTo>
                    <a:pt x="788" y="0"/>
                  </a:moveTo>
                  <a:cubicBezTo>
                    <a:pt x="788" y="0"/>
                    <a:pt x="747" y="28"/>
                    <a:pt x="692" y="55"/>
                  </a:cubicBezTo>
                  <a:cubicBezTo>
                    <a:pt x="692" y="55"/>
                    <a:pt x="692" y="55"/>
                    <a:pt x="623" y="97"/>
                  </a:cubicBezTo>
                  <a:lnTo>
                    <a:pt x="623" y="97"/>
                  </a:lnTo>
                  <a:cubicBezTo>
                    <a:pt x="623" y="97"/>
                    <a:pt x="623" y="97"/>
                    <a:pt x="318" y="263"/>
                  </a:cubicBezTo>
                  <a:cubicBezTo>
                    <a:pt x="318" y="263"/>
                    <a:pt x="318" y="263"/>
                    <a:pt x="42" y="415"/>
                  </a:cubicBezTo>
                  <a:cubicBezTo>
                    <a:pt x="42" y="415"/>
                    <a:pt x="42" y="415"/>
                    <a:pt x="28" y="415"/>
                  </a:cubicBezTo>
                  <a:cubicBezTo>
                    <a:pt x="14" y="415"/>
                    <a:pt x="0" y="429"/>
                    <a:pt x="0" y="429"/>
                  </a:cubicBezTo>
                  <a:cubicBezTo>
                    <a:pt x="0" y="429"/>
                    <a:pt x="42" y="387"/>
                    <a:pt x="111" y="346"/>
                  </a:cubicBezTo>
                  <a:cubicBezTo>
                    <a:pt x="152" y="332"/>
                    <a:pt x="194" y="305"/>
                    <a:pt x="236" y="277"/>
                  </a:cubicBezTo>
                  <a:cubicBezTo>
                    <a:pt x="263" y="263"/>
                    <a:pt x="291" y="249"/>
                    <a:pt x="305" y="235"/>
                  </a:cubicBezTo>
                  <a:cubicBezTo>
                    <a:pt x="332" y="221"/>
                    <a:pt x="360" y="208"/>
                    <a:pt x="387" y="194"/>
                  </a:cubicBezTo>
                  <a:cubicBezTo>
                    <a:pt x="402" y="180"/>
                    <a:pt x="429" y="180"/>
                    <a:pt x="457" y="166"/>
                  </a:cubicBezTo>
                  <a:cubicBezTo>
                    <a:pt x="484" y="152"/>
                    <a:pt x="498" y="139"/>
                    <a:pt x="526" y="125"/>
                  </a:cubicBezTo>
                  <a:cubicBezTo>
                    <a:pt x="567" y="97"/>
                    <a:pt x="623" y="83"/>
                    <a:pt x="650" y="55"/>
                  </a:cubicBezTo>
                  <a:cubicBezTo>
                    <a:pt x="734" y="28"/>
                    <a:pt x="788" y="0"/>
                    <a:pt x="788" y="0"/>
                  </a:cubicBezTo>
                  <a:lnTo>
                    <a:pt x="788" y="0"/>
                  </a:lnTo>
                </a:path>
              </a:pathLst>
            </a:custGeom>
            <a:solidFill>
              <a:srgbClr val="F8C9A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8" name="Freeform 62"/>
            <p:cNvSpPr>
              <a:spLocks noChangeArrowheads="1"/>
            </p:cNvSpPr>
            <p:nvPr/>
          </p:nvSpPr>
          <p:spPr bwMode="auto">
            <a:xfrm>
              <a:off x="1660525" y="3451225"/>
              <a:ext cx="528638" cy="561975"/>
            </a:xfrm>
            <a:custGeom>
              <a:avLst/>
              <a:gdLst>
                <a:gd name="T0" fmla="*/ 1466 w 1467"/>
                <a:gd name="T1" fmla="*/ 994 h 1562"/>
                <a:gd name="T2" fmla="*/ 1461 w 1467"/>
                <a:gd name="T3" fmla="*/ 1046 h 1562"/>
                <a:gd name="T4" fmla="*/ 470 w 1467"/>
                <a:gd name="T5" fmla="*/ 1561 h 1562"/>
                <a:gd name="T6" fmla="*/ 0 w 1467"/>
                <a:gd name="T7" fmla="*/ 635 h 1562"/>
                <a:gd name="T8" fmla="*/ 1244 w 1467"/>
                <a:gd name="T9" fmla="*/ 0 h 1562"/>
                <a:gd name="T10" fmla="*/ 1281 w 1467"/>
                <a:gd name="T11" fmla="*/ 70 h 1562"/>
                <a:gd name="T12" fmla="*/ 1418 w 1467"/>
                <a:gd name="T13" fmla="*/ 515 h 1562"/>
                <a:gd name="T14" fmla="*/ 1466 w 1467"/>
                <a:gd name="T15" fmla="*/ 994 h 15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7" h="1562">
                  <a:moveTo>
                    <a:pt x="1466" y="994"/>
                  </a:moveTo>
                  <a:lnTo>
                    <a:pt x="1461" y="1046"/>
                  </a:lnTo>
                  <a:lnTo>
                    <a:pt x="470" y="1561"/>
                  </a:lnTo>
                  <a:lnTo>
                    <a:pt x="0" y="635"/>
                  </a:lnTo>
                  <a:lnTo>
                    <a:pt x="1244" y="0"/>
                  </a:lnTo>
                  <a:lnTo>
                    <a:pt x="1281" y="70"/>
                  </a:lnTo>
                  <a:lnTo>
                    <a:pt x="1418" y="515"/>
                  </a:lnTo>
                  <a:lnTo>
                    <a:pt x="1466" y="994"/>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sp>
          <p:nvSpPr>
            <p:cNvPr id="99" name="Freeform 63"/>
            <p:cNvSpPr>
              <a:spLocks noChangeArrowheads="1"/>
            </p:cNvSpPr>
            <p:nvPr/>
          </p:nvSpPr>
          <p:spPr bwMode="auto">
            <a:xfrm>
              <a:off x="492125" y="3360738"/>
              <a:ext cx="544513" cy="598487"/>
            </a:xfrm>
            <a:custGeom>
              <a:avLst/>
              <a:gdLst>
                <a:gd name="T0" fmla="*/ 25 w 1513"/>
                <a:gd name="T1" fmla="*/ 767 h 1662"/>
                <a:gd name="T2" fmla="*/ 164 w 1513"/>
                <a:gd name="T3" fmla="*/ 322 h 1662"/>
                <a:gd name="T4" fmla="*/ 338 w 1513"/>
                <a:gd name="T5" fmla="*/ 0 h 1662"/>
                <a:gd name="T6" fmla="*/ 1512 w 1513"/>
                <a:gd name="T7" fmla="*/ 803 h 1662"/>
                <a:gd name="T8" fmla="*/ 931 w 1513"/>
                <a:gd name="T9" fmla="*/ 1661 h 1662"/>
                <a:gd name="T10" fmla="*/ 0 w 1513"/>
                <a:gd name="T11" fmla="*/ 1017 h 1662"/>
                <a:gd name="T12" fmla="*/ 25 w 1513"/>
                <a:gd name="T13" fmla="*/ 767 h 1662"/>
              </a:gdLst>
              <a:ahLst/>
              <a:cxnLst>
                <a:cxn ang="0">
                  <a:pos x="T0" y="T1"/>
                </a:cxn>
                <a:cxn ang="0">
                  <a:pos x="T2" y="T3"/>
                </a:cxn>
                <a:cxn ang="0">
                  <a:pos x="T4" y="T5"/>
                </a:cxn>
                <a:cxn ang="0">
                  <a:pos x="T6" y="T7"/>
                </a:cxn>
                <a:cxn ang="0">
                  <a:pos x="T8" y="T9"/>
                </a:cxn>
                <a:cxn ang="0">
                  <a:pos x="T10" y="T11"/>
                </a:cxn>
                <a:cxn ang="0">
                  <a:pos x="T12" y="T13"/>
                </a:cxn>
              </a:cxnLst>
              <a:rect l="0" t="0" r="r" b="b"/>
              <a:pathLst>
                <a:path w="1513" h="1662">
                  <a:moveTo>
                    <a:pt x="25" y="767"/>
                  </a:moveTo>
                  <a:lnTo>
                    <a:pt x="164" y="322"/>
                  </a:lnTo>
                  <a:lnTo>
                    <a:pt x="338" y="0"/>
                  </a:lnTo>
                  <a:lnTo>
                    <a:pt x="1512" y="803"/>
                  </a:lnTo>
                  <a:lnTo>
                    <a:pt x="931" y="1661"/>
                  </a:lnTo>
                  <a:lnTo>
                    <a:pt x="0" y="1017"/>
                  </a:lnTo>
                  <a:lnTo>
                    <a:pt x="25" y="767"/>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prstClr val="black"/>
                </a:solidFill>
                <a:latin typeface="Calibri Light"/>
                <a:ea typeface="微软雅黑" panose="020B0503020204020204" pitchFamily="34" charset="-122"/>
              </a:endParaRPr>
            </a:p>
          </p:txBody>
        </p:sp>
      </p:grpSp>
      <p:sp>
        <p:nvSpPr>
          <p:cNvPr id="109" name="矩形 108"/>
          <p:cNvSpPr/>
          <p:nvPr/>
        </p:nvSpPr>
        <p:spPr>
          <a:xfrm>
            <a:off x="1458295" y="4284192"/>
            <a:ext cx="2902412" cy="477054"/>
          </a:xfrm>
          <a:prstGeom prst="rect">
            <a:avLst/>
          </a:prstGeom>
        </p:spPr>
        <p:txBody>
          <a:bodyPr wrap="square">
            <a:spAutoFit/>
          </a:bodyPr>
          <a:lstStyle/>
          <a:p>
            <a:pPr fontAlgn="base">
              <a:lnSpc>
                <a:spcPts val="1500"/>
              </a:lnSpc>
              <a:spcBef>
                <a:spcPct val="0"/>
              </a:spcBef>
              <a:spcAft>
                <a:spcPct val="0"/>
              </a:spcAft>
            </a:pPr>
            <a:r>
              <a:rPr lang="zh-CN" altLang="en-US" sz="1200" dirty="0">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双击输入替换内容双击输入替换内容双击输入替换内容双击输入替换内容</a:t>
            </a:r>
          </a:p>
        </p:txBody>
      </p:sp>
      <p:sp>
        <p:nvSpPr>
          <p:cNvPr id="110" name="矩形 109"/>
          <p:cNvSpPr/>
          <p:nvPr/>
        </p:nvSpPr>
        <p:spPr>
          <a:xfrm>
            <a:off x="4732519" y="4348888"/>
            <a:ext cx="2902412" cy="477054"/>
          </a:xfrm>
          <a:prstGeom prst="rect">
            <a:avLst/>
          </a:prstGeom>
        </p:spPr>
        <p:txBody>
          <a:bodyPr wrap="square">
            <a:spAutoFit/>
          </a:bodyPr>
          <a:lstStyle/>
          <a:p>
            <a:pPr fontAlgn="base">
              <a:lnSpc>
                <a:spcPts val="1500"/>
              </a:lnSpc>
              <a:spcBef>
                <a:spcPct val="0"/>
              </a:spcBef>
              <a:spcAft>
                <a:spcPct val="0"/>
              </a:spcAft>
            </a:pPr>
            <a:r>
              <a:rPr lang="zh-CN" altLang="en-US" sz="1200" dirty="0">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双击输入替换内容双击输入替换内容双击输入替换内容双击输入替换内容</a:t>
            </a:r>
          </a:p>
        </p:txBody>
      </p:sp>
      <p:sp>
        <p:nvSpPr>
          <p:cNvPr id="111" name="矩形 110"/>
          <p:cNvSpPr/>
          <p:nvPr/>
        </p:nvSpPr>
        <p:spPr>
          <a:xfrm>
            <a:off x="8266063" y="4322545"/>
            <a:ext cx="2902412" cy="477054"/>
          </a:xfrm>
          <a:prstGeom prst="rect">
            <a:avLst/>
          </a:prstGeom>
        </p:spPr>
        <p:txBody>
          <a:bodyPr wrap="square">
            <a:spAutoFit/>
          </a:bodyPr>
          <a:lstStyle/>
          <a:p>
            <a:pPr fontAlgn="base">
              <a:lnSpc>
                <a:spcPts val="1500"/>
              </a:lnSpc>
              <a:spcBef>
                <a:spcPct val="0"/>
              </a:spcBef>
              <a:spcAft>
                <a:spcPct val="0"/>
              </a:spcAft>
            </a:pPr>
            <a:r>
              <a:rPr lang="zh-CN" altLang="en-US" sz="1200" dirty="0">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双击输入替换内容双击输入替换内容双击输入替换内容双击输入替换内容</a:t>
            </a:r>
          </a:p>
        </p:txBody>
      </p:sp>
    </p:spTree>
    <p:extLst>
      <p:ext uri="{BB962C8B-B14F-4D97-AF65-F5344CB8AC3E}">
        <p14:creationId xmlns:p14="http://schemas.microsoft.com/office/powerpoint/2010/main" val="367029775"/>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E5F7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srcRect b="53450"/>
          <a:stretch>
            <a:fillRect/>
          </a:stretch>
        </p:blipFill>
        <p:spPr>
          <a:xfrm flipV="1">
            <a:off x="0" y="-304799"/>
            <a:ext cx="4047744" cy="3192379"/>
          </a:xfrm>
          <a:custGeom>
            <a:avLst/>
            <a:gdLst>
              <a:gd name="connsiteX0" fmla="*/ 0 w 4047744"/>
              <a:gd name="connsiteY0" fmla="*/ 0 h 3192379"/>
              <a:gd name="connsiteX1" fmla="*/ 4047744 w 4047744"/>
              <a:gd name="connsiteY1" fmla="*/ 0 h 3192379"/>
              <a:gd name="connsiteX2" fmla="*/ 4047744 w 4047744"/>
              <a:gd name="connsiteY2" fmla="*/ 3192379 h 3192379"/>
              <a:gd name="connsiteX3" fmla="*/ 0 w 4047744"/>
              <a:gd name="connsiteY3" fmla="*/ 3192379 h 3192379"/>
              <a:gd name="connsiteX4" fmla="*/ 0 w 4047744"/>
              <a:gd name="connsiteY4" fmla="*/ 0 h 3192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7744" h="3192379">
                <a:moveTo>
                  <a:pt x="0" y="0"/>
                </a:moveTo>
                <a:lnTo>
                  <a:pt x="4047744" y="0"/>
                </a:lnTo>
                <a:lnTo>
                  <a:pt x="4047744" y="3192379"/>
                </a:lnTo>
                <a:lnTo>
                  <a:pt x="0" y="3192379"/>
                </a:lnTo>
                <a:lnTo>
                  <a:pt x="0" y="0"/>
                </a:lnTo>
                <a:close/>
              </a:path>
            </a:pathLst>
          </a:custGeom>
        </p:spPr>
      </p:pic>
      <p:pic>
        <p:nvPicPr>
          <p:cNvPr id="3" name="图片 2"/>
          <p:cNvPicPr>
            <a:picLocks noChangeAspect="1"/>
          </p:cNvPicPr>
          <p:nvPr/>
        </p:nvPicPr>
        <p:blipFill>
          <a:blip r:embed="rId3"/>
          <a:srcRect t="53567"/>
          <a:stretch>
            <a:fillRect/>
          </a:stretch>
        </p:blipFill>
        <p:spPr>
          <a:xfrm flipH="1">
            <a:off x="8144256" y="4122821"/>
            <a:ext cx="4047744" cy="3184358"/>
          </a:xfrm>
          <a:custGeom>
            <a:avLst/>
            <a:gdLst>
              <a:gd name="connsiteX0" fmla="*/ 0 w 4047744"/>
              <a:gd name="connsiteY0" fmla="*/ 0 h 3184358"/>
              <a:gd name="connsiteX1" fmla="*/ 4047744 w 4047744"/>
              <a:gd name="connsiteY1" fmla="*/ 0 h 3184358"/>
              <a:gd name="connsiteX2" fmla="*/ 4047744 w 4047744"/>
              <a:gd name="connsiteY2" fmla="*/ 3184358 h 3184358"/>
              <a:gd name="connsiteX3" fmla="*/ 0 w 4047744"/>
              <a:gd name="connsiteY3" fmla="*/ 3184358 h 3184358"/>
              <a:gd name="connsiteX4" fmla="*/ 0 w 4047744"/>
              <a:gd name="connsiteY4" fmla="*/ 0 h 3184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7744" h="3184358">
                <a:moveTo>
                  <a:pt x="0" y="0"/>
                </a:moveTo>
                <a:lnTo>
                  <a:pt x="4047744" y="0"/>
                </a:lnTo>
                <a:lnTo>
                  <a:pt x="4047744" y="3184358"/>
                </a:lnTo>
                <a:lnTo>
                  <a:pt x="0" y="3184358"/>
                </a:lnTo>
                <a:lnTo>
                  <a:pt x="0" y="0"/>
                </a:lnTo>
                <a:close/>
              </a:path>
            </a:pathLst>
          </a:custGeom>
        </p:spPr>
      </p:pic>
      <p:sp>
        <p:nvSpPr>
          <p:cNvPr id="5" name="文本框 4"/>
          <p:cNvSpPr txBox="1"/>
          <p:nvPr/>
        </p:nvSpPr>
        <p:spPr>
          <a:xfrm>
            <a:off x="1259377" y="3513601"/>
            <a:ext cx="4026569" cy="707886"/>
          </a:xfrm>
          <a:prstGeom prst="rect">
            <a:avLst/>
          </a:prstGeom>
          <a:noFill/>
        </p:spPr>
        <p:txBody>
          <a:bodyPr wrap="square" rtlCol="0">
            <a:spAutoFit/>
          </a:bodyPr>
          <a:lstStyle/>
          <a:p>
            <a:pPr algn="ctr"/>
            <a:r>
              <a:rPr lang="en-US" altLang="zh-CN" sz="4000" dirty="0">
                <a:solidFill>
                  <a:srgbClr val="00A2E9"/>
                </a:solidFill>
                <a:latin typeface="微软雅黑" panose="020B0503020204020204" pitchFamily="34" charset="-122"/>
                <a:ea typeface="微软雅黑" panose="020B0503020204020204" pitchFamily="34" charset="-122"/>
              </a:rPr>
              <a:t>01</a:t>
            </a:r>
            <a:r>
              <a:rPr lang="en-US" altLang="zh-CN" sz="4000">
                <a:solidFill>
                  <a:srgbClr val="00A2E9"/>
                </a:solidFill>
                <a:latin typeface="微软雅黑" panose="020B0503020204020204" pitchFamily="34" charset="-122"/>
                <a:ea typeface="微软雅黑" panose="020B0503020204020204" pitchFamily="34" charset="-122"/>
              </a:rPr>
              <a:t>. </a:t>
            </a:r>
            <a:r>
              <a:rPr lang="en-US" altLang="zh-CN" sz="4000">
                <a:solidFill>
                  <a:srgbClr val="00A2E9"/>
                </a:solidFill>
                <a:latin typeface="Segoe UI Semibold" panose="020B0702040204020203" pitchFamily="34" charset="0"/>
                <a:ea typeface="微软雅黑" panose="020B0503020204020204" pitchFamily="34" charset="-122"/>
                <a:cs typeface="Segoe UI Semibold" panose="020B0702040204020203" pitchFamily="34" charset="0"/>
              </a:rPr>
              <a:t>Tiêu đề</a:t>
            </a:r>
            <a:endParaRPr lang="zh-CN" altLang="en-US" sz="4000" dirty="0">
              <a:solidFill>
                <a:srgbClr val="00A2E9"/>
              </a:solidFill>
              <a:latin typeface="Segoe UI Semibold" panose="020B0702040204020203" pitchFamily="34" charset="0"/>
              <a:ea typeface="微软雅黑" panose="020B0503020204020204" pitchFamily="34" charset="-122"/>
              <a:cs typeface="Segoe UI Semibold" panose="020B0702040204020203" pitchFamily="34" charset="0"/>
            </a:endParaRPr>
          </a:p>
        </p:txBody>
      </p:sp>
      <p:sp>
        <p:nvSpPr>
          <p:cNvPr id="6" name="文本框 5"/>
          <p:cNvSpPr txBox="1"/>
          <p:nvPr/>
        </p:nvSpPr>
        <p:spPr>
          <a:xfrm>
            <a:off x="1256573" y="4546567"/>
            <a:ext cx="4026569" cy="707886"/>
          </a:xfrm>
          <a:prstGeom prst="rect">
            <a:avLst/>
          </a:prstGeom>
          <a:noFill/>
        </p:spPr>
        <p:txBody>
          <a:bodyPr wrap="square" rtlCol="0">
            <a:spAutoFit/>
          </a:bodyPr>
          <a:lstStyle/>
          <a:p>
            <a:pPr algn="ctr"/>
            <a:r>
              <a:rPr lang="en-US" altLang="zh-CN" sz="4000">
                <a:solidFill>
                  <a:srgbClr val="00A2E9"/>
                </a:solidFill>
                <a:latin typeface="微软雅黑" panose="020B0503020204020204" pitchFamily="34" charset="-122"/>
                <a:ea typeface="微软雅黑" panose="020B0503020204020204" pitchFamily="34" charset="-122"/>
              </a:rPr>
              <a:t>02. </a:t>
            </a:r>
            <a:r>
              <a:rPr lang="en-US" altLang="zh-CN" sz="4000">
                <a:solidFill>
                  <a:srgbClr val="00A2E9"/>
                </a:solidFill>
                <a:latin typeface="Segoe UI Semibold" panose="020B0702040204020203" pitchFamily="34" charset="0"/>
                <a:ea typeface="微软雅黑" panose="020B0503020204020204" pitchFamily="34" charset="-122"/>
                <a:cs typeface="Segoe UI Semibold" panose="020B0702040204020203" pitchFamily="34" charset="0"/>
              </a:rPr>
              <a:t>Tiêu đề</a:t>
            </a:r>
            <a:endParaRPr lang="zh-CN" altLang="en-US" sz="4000">
              <a:solidFill>
                <a:srgbClr val="00A2E9"/>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95426" y="3583404"/>
            <a:ext cx="4026569" cy="707886"/>
          </a:xfrm>
          <a:prstGeom prst="rect">
            <a:avLst/>
          </a:prstGeom>
          <a:noFill/>
        </p:spPr>
        <p:txBody>
          <a:bodyPr wrap="square" rtlCol="0">
            <a:spAutoFit/>
          </a:bodyPr>
          <a:lstStyle/>
          <a:p>
            <a:pPr algn="ctr"/>
            <a:r>
              <a:rPr lang="en-US" altLang="zh-CN" sz="4000" dirty="0">
                <a:solidFill>
                  <a:srgbClr val="00A2E9"/>
                </a:solidFill>
                <a:latin typeface="微软雅黑" panose="020B0503020204020204" pitchFamily="34" charset="-122"/>
                <a:ea typeface="微软雅黑" panose="020B0503020204020204" pitchFamily="34" charset="-122"/>
              </a:rPr>
              <a:t>03</a:t>
            </a:r>
            <a:r>
              <a:rPr lang="en-US" altLang="zh-CN" sz="4000">
                <a:solidFill>
                  <a:srgbClr val="00A2E9"/>
                </a:solidFill>
                <a:latin typeface="微软雅黑" panose="020B0503020204020204" pitchFamily="34" charset="-122"/>
                <a:ea typeface="微软雅黑" panose="020B0503020204020204" pitchFamily="34" charset="-122"/>
              </a:rPr>
              <a:t>. </a:t>
            </a:r>
            <a:r>
              <a:rPr lang="en-US" altLang="zh-CN" sz="4000">
                <a:solidFill>
                  <a:srgbClr val="00A2E9"/>
                </a:solidFill>
                <a:latin typeface="Segoe UI Semibold" panose="020B0702040204020203" pitchFamily="34" charset="0"/>
                <a:ea typeface="微软雅黑" panose="020B0503020204020204" pitchFamily="34" charset="-122"/>
                <a:cs typeface="Segoe UI Semibold" panose="020B0702040204020203" pitchFamily="34" charset="0"/>
              </a:rPr>
              <a:t>Tiêu đề</a:t>
            </a:r>
            <a:endParaRPr lang="zh-CN" altLang="en-US" sz="4000" dirty="0">
              <a:solidFill>
                <a:srgbClr val="00A2E9"/>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195427" y="4616370"/>
            <a:ext cx="4026569" cy="707886"/>
          </a:xfrm>
          <a:prstGeom prst="rect">
            <a:avLst/>
          </a:prstGeom>
          <a:noFill/>
        </p:spPr>
        <p:txBody>
          <a:bodyPr wrap="square" rtlCol="0">
            <a:spAutoFit/>
          </a:bodyPr>
          <a:lstStyle/>
          <a:p>
            <a:pPr algn="ctr"/>
            <a:r>
              <a:rPr lang="en-US" altLang="zh-CN" sz="4000" dirty="0">
                <a:solidFill>
                  <a:srgbClr val="00A2E9"/>
                </a:solidFill>
                <a:latin typeface="微软雅黑" panose="020B0503020204020204" pitchFamily="34" charset="-122"/>
                <a:ea typeface="微软雅黑" panose="020B0503020204020204" pitchFamily="34" charset="-122"/>
              </a:rPr>
              <a:t>04</a:t>
            </a:r>
            <a:r>
              <a:rPr lang="en-US" altLang="zh-CN" sz="4000">
                <a:solidFill>
                  <a:srgbClr val="00A2E9"/>
                </a:solidFill>
                <a:latin typeface="微软雅黑" panose="020B0503020204020204" pitchFamily="34" charset="-122"/>
                <a:ea typeface="微软雅黑" panose="020B0503020204020204" pitchFamily="34" charset="-122"/>
              </a:rPr>
              <a:t>. </a:t>
            </a:r>
            <a:r>
              <a:rPr lang="en-US" altLang="zh-CN" sz="4000">
                <a:solidFill>
                  <a:srgbClr val="00A2E9"/>
                </a:solidFill>
                <a:latin typeface="Segoe UI Semibold" panose="020B0702040204020203" pitchFamily="34" charset="0"/>
                <a:ea typeface="微软雅黑" panose="020B0503020204020204" pitchFamily="34" charset="-122"/>
                <a:cs typeface="Segoe UI Semibold" panose="020B0702040204020203" pitchFamily="34" charset="0"/>
              </a:rPr>
              <a:t>Tiêu đề</a:t>
            </a:r>
            <a:endParaRPr lang="zh-CN" altLang="en-US" sz="4000" dirty="0">
              <a:solidFill>
                <a:srgbClr val="00A2E9"/>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182141" y="2199069"/>
            <a:ext cx="4026569" cy="830997"/>
          </a:xfrm>
          <a:prstGeom prst="rect">
            <a:avLst/>
          </a:prstGeom>
          <a:noFill/>
        </p:spPr>
        <p:txBody>
          <a:bodyPr wrap="square" rtlCol="0">
            <a:spAutoFit/>
          </a:bodyPr>
          <a:lstStyle/>
          <a:p>
            <a:pPr algn="ctr"/>
            <a:r>
              <a:rPr lang="en-US" altLang="zh-CN" sz="4800" b="1">
                <a:solidFill>
                  <a:srgbClr val="00A2E9"/>
                </a:solidFill>
                <a:latin typeface="#9Slide03 IcielPanton Black" panose="00000A00000000000000" pitchFamily="2" charset="0"/>
                <a:ea typeface="微软雅黑" panose="020B0503020204020204" pitchFamily="34" charset="-122"/>
              </a:rPr>
              <a:t>NỘI DUNG</a:t>
            </a:r>
            <a:endParaRPr lang="zh-CN" altLang="en-US" sz="4800" b="1" dirty="0">
              <a:solidFill>
                <a:srgbClr val="00A2E9"/>
              </a:solidFill>
              <a:latin typeface="#9Slide03 IcielPanton Black" panose="00000A00000000000000" pitchFamily="2" charset="0"/>
              <a:ea typeface="微软雅黑" panose="020B0503020204020204" pitchFamily="34" charset="-122"/>
            </a:endParaRPr>
          </a:p>
        </p:txBody>
      </p:sp>
    </p:spTree>
    <p:extLst>
      <p:ext uri="{BB962C8B-B14F-4D97-AF65-F5344CB8AC3E}">
        <p14:creationId xmlns:p14="http://schemas.microsoft.com/office/powerpoint/2010/main" val="2639758208"/>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250"/>
                                        <p:tgtEl>
                                          <p:spTgt spid="3"/>
                                        </p:tgtEl>
                                      </p:cBhvr>
                                    </p:animEffect>
                                  </p:childTnLst>
                                </p:cTn>
                              </p:par>
                            </p:childTnLst>
                          </p:cTn>
                        </p:par>
                        <p:par>
                          <p:cTn id="16" fill="hold">
                            <p:stCondLst>
                              <p:cond delay="375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425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475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525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575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2"/>
          <p:cNvSpPr>
            <a:spLocks/>
          </p:cNvSpPr>
          <p:nvPr>
            <p:custDataLst>
              <p:tags r:id="rId1"/>
            </p:custDataLst>
          </p:nvPr>
        </p:nvSpPr>
        <p:spPr bwMode="gray">
          <a:xfrm>
            <a:off x="6027586" y="2161137"/>
            <a:ext cx="2260073" cy="1676019"/>
          </a:xfrm>
          <a:custGeom>
            <a:avLst/>
            <a:gdLst>
              <a:gd name="T0" fmla="*/ 2147483646 w 665"/>
              <a:gd name="T1" fmla="*/ 0 h 406"/>
              <a:gd name="T2" fmla="*/ 2147483646 w 665"/>
              <a:gd name="T3" fmla="*/ 0 h 406"/>
              <a:gd name="T4" fmla="*/ 2147483646 w 665"/>
              <a:gd name="T5" fmla="*/ 2147483646 h 406"/>
              <a:gd name="T6" fmla="*/ 2147483646 w 665"/>
              <a:gd name="T7" fmla="*/ 2147483646 h 406"/>
              <a:gd name="T8" fmla="*/ 0 w 665"/>
              <a:gd name="T9" fmla="*/ 2147483646 h 406"/>
              <a:gd name="T10" fmla="*/ 0 w 665"/>
              <a:gd name="T11" fmla="*/ 2147483646 h 406"/>
              <a:gd name="T12" fmla="*/ 2147483646 w 665"/>
              <a:gd name="T13" fmla="*/ 0 h 406"/>
              <a:gd name="T14" fmla="*/ 0 60000 65536"/>
              <a:gd name="T15" fmla="*/ 0 60000 65536"/>
              <a:gd name="T16" fmla="*/ 0 60000 65536"/>
              <a:gd name="T17" fmla="*/ 0 60000 65536"/>
              <a:gd name="T18" fmla="*/ 0 60000 65536"/>
              <a:gd name="T19" fmla="*/ 0 60000 65536"/>
              <a:gd name="T20" fmla="*/ 0 60000 65536"/>
              <a:gd name="T21" fmla="*/ 0 w 665"/>
              <a:gd name="T22" fmla="*/ 0 h 406"/>
              <a:gd name="T23" fmla="*/ 665 w 665"/>
              <a:gd name="T24" fmla="*/ 406 h 4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5" h="406">
                <a:moveTo>
                  <a:pt x="284" y="0"/>
                </a:moveTo>
                <a:cubicBezTo>
                  <a:pt x="665" y="0"/>
                  <a:pt x="665" y="0"/>
                  <a:pt x="665" y="0"/>
                </a:cubicBezTo>
                <a:cubicBezTo>
                  <a:pt x="665" y="122"/>
                  <a:pt x="665" y="122"/>
                  <a:pt x="665" y="122"/>
                </a:cubicBezTo>
                <a:cubicBezTo>
                  <a:pt x="665" y="279"/>
                  <a:pt x="538" y="406"/>
                  <a:pt x="381" y="406"/>
                </a:cubicBezTo>
                <a:cubicBezTo>
                  <a:pt x="0" y="406"/>
                  <a:pt x="0" y="406"/>
                  <a:pt x="0" y="406"/>
                </a:cubicBezTo>
                <a:cubicBezTo>
                  <a:pt x="0" y="283"/>
                  <a:pt x="0" y="283"/>
                  <a:pt x="0" y="283"/>
                </a:cubicBezTo>
                <a:cubicBezTo>
                  <a:pt x="0" y="127"/>
                  <a:pt x="127" y="0"/>
                  <a:pt x="284" y="0"/>
                </a:cubicBezTo>
                <a:close/>
              </a:path>
            </a:pathLst>
          </a:custGeom>
          <a:solidFill>
            <a:schemeClr val="accent4"/>
          </a:solidFill>
          <a:ln>
            <a:noFill/>
          </a:ln>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lnSpc>
                <a:spcPts val="1500"/>
              </a:lnSpc>
              <a:spcBef>
                <a:spcPct val="0"/>
              </a:spcBef>
              <a:buNone/>
              <a:defRPr/>
            </a:pPr>
            <a:r>
              <a:rPr lang="zh-CN" altLang="en-US" sz="1200" dirty="0">
                <a:solidFill>
                  <a:srgbClr val="FFFFFF"/>
                </a:solidFill>
                <a:latin typeface="微软雅黑" panose="020B0503020204020204" pitchFamily="34" charset="-122"/>
              </a:rPr>
              <a:t>双击输入替换内容</a:t>
            </a:r>
          </a:p>
        </p:txBody>
      </p:sp>
      <p:sp>
        <p:nvSpPr>
          <p:cNvPr id="4" name="MH_SubTitle_1"/>
          <p:cNvSpPr>
            <a:spLocks/>
          </p:cNvSpPr>
          <p:nvPr>
            <p:custDataLst>
              <p:tags r:id="rId2"/>
            </p:custDataLst>
          </p:nvPr>
        </p:nvSpPr>
        <p:spPr bwMode="gray">
          <a:xfrm>
            <a:off x="3677376" y="2180625"/>
            <a:ext cx="2262328" cy="1676019"/>
          </a:xfrm>
          <a:custGeom>
            <a:avLst/>
            <a:gdLst>
              <a:gd name="T0" fmla="*/ 2147483646 w 665"/>
              <a:gd name="T1" fmla="*/ 0 h 406"/>
              <a:gd name="T2" fmla="*/ 0 w 665"/>
              <a:gd name="T3" fmla="*/ 0 h 406"/>
              <a:gd name="T4" fmla="*/ 0 w 665"/>
              <a:gd name="T5" fmla="*/ 2147483646 h 406"/>
              <a:gd name="T6" fmla="*/ 2147483646 w 665"/>
              <a:gd name="T7" fmla="*/ 2147483646 h 406"/>
              <a:gd name="T8" fmla="*/ 2147483646 w 665"/>
              <a:gd name="T9" fmla="*/ 2147483646 h 406"/>
              <a:gd name="T10" fmla="*/ 2147483646 w 665"/>
              <a:gd name="T11" fmla="*/ 2147483646 h 406"/>
              <a:gd name="T12" fmla="*/ 2147483646 w 665"/>
              <a:gd name="T13" fmla="*/ 0 h 406"/>
              <a:gd name="T14" fmla="*/ 0 60000 65536"/>
              <a:gd name="T15" fmla="*/ 0 60000 65536"/>
              <a:gd name="T16" fmla="*/ 0 60000 65536"/>
              <a:gd name="T17" fmla="*/ 0 60000 65536"/>
              <a:gd name="T18" fmla="*/ 0 60000 65536"/>
              <a:gd name="T19" fmla="*/ 0 60000 65536"/>
              <a:gd name="T20" fmla="*/ 0 60000 65536"/>
              <a:gd name="T21" fmla="*/ 0 w 665"/>
              <a:gd name="T22" fmla="*/ 0 h 406"/>
              <a:gd name="T23" fmla="*/ 665 w 665"/>
              <a:gd name="T24" fmla="*/ 406 h 4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5" h="406">
                <a:moveTo>
                  <a:pt x="382" y="0"/>
                </a:moveTo>
                <a:cubicBezTo>
                  <a:pt x="0" y="0"/>
                  <a:pt x="0" y="0"/>
                  <a:pt x="0" y="0"/>
                </a:cubicBezTo>
                <a:cubicBezTo>
                  <a:pt x="0" y="122"/>
                  <a:pt x="0" y="122"/>
                  <a:pt x="0" y="122"/>
                </a:cubicBezTo>
                <a:cubicBezTo>
                  <a:pt x="0" y="279"/>
                  <a:pt x="127" y="406"/>
                  <a:pt x="284" y="406"/>
                </a:cubicBezTo>
                <a:cubicBezTo>
                  <a:pt x="665" y="406"/>
                  <a:pt x="665" y="406"/>
                  <a:pt x="665" y="406"/>
                </a:cubicBezTo>
                <a:cubicBezTo>
                  <a:pt x="665" y="283"/>
                  <a:pt x="665" y="283"/>
                  <a:pt x="665" y="283"/>
                </a:cubicBezTo>
                <a:cubicBezTo>
                  <a:pt x="665" y="126"/>
                  <a:pt x="538" y="0"/>
                  <a:pt x="382"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lnSpc>
                <a:spcPts val="1500"/>
              </a:lnSpc>
              <a:spcBef>
                <a:spcPct val="0"/>
              </a:spcBef>
              <a:buNone/>
              <a:defRPr/>
            </a:pPr>
            <a:r>
              <a:rPr lang="zh-CN" altLang="en-US" sz="1200" dirty="0">
                <a:solidFill>
                  <a:srgbClr val="FFFFFF"/>
                </a:solidFill>
                <a:latin typeface="微软雅黑" panose="020B0503020204020204" pitchFamily="34" charset="-122"/>
              </a:rPr>
              <a:t>双击输入替换内容</a:t>
            </a:r>
          </a:p>
        </p:txBody>
      </p:sp>
      <p:sp>
        <p:nvSpPr>
          <p:cNvPr id="5" name="MH_SubTitle_4"/>
          <p:cNvSpPr>
            <a:spLocks/>
          </p:cNvSpPr>
          <p:nvPr>
            <p:custDataLst>
              <p:tags r:id="rId3"/>
            </p:custDataLst>
          </p:nvPr>
        </p:nvSpPr>
        <p:spPr bwMode="gray">
          <a:xfrm>
            <a:off x="3677376" y="3965224"/>
            <a:ext cx="2262328" cy="1676019"/>
          </a:xfrm>
          <a:custGeom>
            <a:avLst/>
            <a:gdLst>
              <a:gd name="T0" fmla="*/ 2147483646 w 665"/>
              <a:gd name="T1" fmla="*/ 0 h 406"/>
              <a:gd name="T2" fmla="*/ 2147483646 w 665"/>
              <a:gd name="T3" fmla="*/ 0 h 406"/>
              <a:gd name="T4" fmla="*/ 2147483646 w 665"/>
              <a:gd name="T5" fmla="*/ 2147483646 h 406"/>
              <a:gd name="T6" fmla="*/ 2147483646 w 665"/>
              <a:gd name="T7" fmla="*/ 2147483646 h 406"/>
              <a:gd name="T8" fmla="*/ 0 w 665"/>
              <a:gd name="T9" fmla="*/ 2147483646 h 406"/>
              <a:gd name="T10" fmla="*/ 0 w 665"/>
              <a:gd name="T11" fmla="*/ 2147483646 h 406"/>
              <a:gd name="T12" fmla="*/ 2147483646 w 665"/>
              <a:gd name="T13" fmla="*/ 0 h 406"/>
              <a:gd name="T14" fmla="*/ 0 60000 65536"/>
              <a:gd name="T15" fmla="*/ 0 60000 65536"/>
              <a:gd name="T16" fmla="*/ 0 60000 65536"/>
              <a:gd name="T17" fmla="*/ 0 60000 65536"/>
              <a:gd name="T18" fmla="*/ 0 60000 65536"/>
              <a:gd name="T19" fmla="*/ 0 60000 65536"/>
              <a:gd name="T20" fmla="*/ 0 60000 65536"/>
              <a:gd name="T21" fmla="*/ 0 w 665"/>
              <a:gd name="T22" fmla="*/ 0 h 406"/>
              <a:gd name="T23" fmla="*/ 665 w 665"/>
              <a:gd name="T24" fmla="*/ 406 h 4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5" h="406">
                <a:moveTo>
                  <a:pt x="284" y="0"/>
                </a:moveTo>
                <a:cubicBezTo>
                  <a:pt x="665" y="0"/>
                  <a:pt x="665" y="0"/>
                  <a:pt x="665" y="0"/>
                </a:cubicBezTo>
                <a:cubicBezTo>
                  <a:pt x="665" y="122"/>
                  <a:pt x="665" y="122"/>
                  <a:pt x="665" y="122"/>
                </a:cubicBezTo>
                <a:cubicBezTo>
                  <a:pt x="665" y="279"/>
                  <a:pt x="538" y="406"/>
                  <a:pt x="381" y="406"/>
                </a:cubicBezTo>
                <a:cubicBezTo>
                  <a:pt x="0" y="406"/>
                  <a:pt x="0" y="406"/>
                  <a:pt x="0" y="406"/>
                </a:cubicBezTo>
                <a:cubicBezTo>
                  <a:pt x="0" y="283"/>
                  <a:pt x="0" y="283"/>
                  <a:pt x="0" y="283"/>
                </a:cubicBezTo>
                <a:cubicBezTo>
                  <a:pt x="0" y="127"/>
                  <a:pt x="127" y="0"/>
                  <a:pt x="284" y="0"/>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lnSpc>
                <a:spcPts val="1500"/>
              </a:lnSpc>
              <a:spcBef>
                <a:spcPct val="0"/>
              </a:spcBef>
              <a:buNone/>
              <a:defRPr/>
            </a:pPr>
            <a:r>
              <a:rPr lang="zh-CN" altLang="en-US" sz="1200" dirty="0">
                <a:solidFill>
                  <a:srgbClr val="FFFFFF"/>
                </a:solidFill>
                <a:latin typeface="微软雅黑" panose="020B0503020204020204" pitchFamily="34" charset="-122"/>
              </a:rPr>
              <a:t>双击输入替换内容</a:t>
            </a:r>
          </a:p>
        </p:txBody>
      </p:sp>
      <p:sp>
        <p:nvSpPr>
          <p:cNvPr id="6" name="MH_SubTitle_3"/>
          <p:cNvSpPr>
            <a:spLocks/>
          </p:cNvSpPr>
          <p:nvPr>
            <p:custDataLst>
              <p:tags r:id="rId4"/>
            </p:custDataLst>
          </p:nvPr>
        </p:nvSpPr>
        <p:spPr bwMode="gray">
          <a:xfrm>
            <a:off x="6027586" y="3965224"/>
            <a:ext cx="2260073" cy="1676019"/>
          </a:xfrm>
          <a:custGeom>
            <a:avLst/>
            <a:gdLst>
              <a:gd name="T0" fmla="*/ 2147483646 w 665"/>
              <a:gd name="T1" fmla="*/ 0 h 406"/>
              <a:gd name="T2" fmla="*/ 0 w 665"/>
              <a:gd name="T3" fmla="*/ 0 h 406"/>
              <a:gd name="T4" fmla="*/ 0 w 665"/>
              <a:gd name="T5" fmla="*/ 2147483646 h 406"/>
              <a:gd name="T6" fmla="*/ 2147483646 w 665"/>
              <a:gd name="T7" fmla="*/ 2147483646 h 406"/>
              <a:gd name="T8" fmla="*/ 2147483646 w 665"/>
              <a:gd name="T9" fmla="*/ 2147483646 h 406"/>
              <a:gd name="T10" fmla="*/ 2147483646 w 665"/>
              <a:gd name="T11" fmla="*/ 2147483646 h 406"/>
              <a:gd name="T12" fmla="*/ 2147483646 w 665"/>
              <a:gd name="T13" fmla="*/ 0 h 406"/>
              <a:gd name="T14" fmla="*/ 0 60000 65536"/>
              <a:gd name="T15" fmla="*/ 0 60000 65536"/>
              <a:gd name="T16" fmla="*/ 0 60000 65536"/>
              <a:gd name="T17" fmla="*/ 0 60000 65536"/>
              <a:gd name="T18" fmla="*/ 0 60000 65536"/>
              <a:gd name="T19" fmla="*/ 0 60000 65536"/>
              <a:gd name="T20" fmla="*/ 0 60000 65536"/>
              <a:gd name="T21" fmla="*/ 0 w 665"/>
              <a:gd name="T22" fmla="*/ 0 h 406"/>
              <a:gd name="T23" fmla="*/ 665 w 665"/>
              <a:gd name="T24" fmla="*/ 406 h 4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5" h="406">
                <a:moveTo>
                  <a:pt x="382" y="0"/>
                </a:moveTo>
                <a:cubicBezTo>
                  <a:pt x="0" y="0"/>
                  <a:pt x="0" y="0"/>
                  <a:pt x="0" y="0"/>
                </a:cubicBezTo>
                <a:cubicBezTo>
                  <a:pt x="0" y="122"/>
                  <a:pt x="0" y="122"/>
                  <a:pt x="0" y="122"/>
                </a:cubicBezTo>
                <a:cubicBezTo>
                  <a:pt x="0" y="279"/>
                  <a:pt x="127" y="406"/>
                  <a:pt x="284" y="406"/>
                </a:cubicBezTo>
                <a:cubicBezTo>
                  <a:pt x="665" y="406"/>
                  <a:pt x="665" y="406"/>
                  <a:pt x="665" y="406"/>
                </a:cubicBezTo>
                <a:cubicBezTo>
                  <a:pt x="665" y="283"/>
                  <a:pt x="665" y="283"/>
                  <a:pt x="665" y="283"/>
                </a:cubicBezTo>
                <a:cubicBezTo>
                  <a:pt x="665" y="126"/>
                  <a:pt x="538" y="0"/>
                  <a:pt x="382" y="0"/>
                </a:cubicBezTo>
                <a:close/>
              </a:path>
            </a:pathLst>
          </a:custGeom>
          <a:solidFill>
            <a:schemeClr val="accent3"/>
          </a:solidFill>
          <a:ln>
            <a:noFill/>
          </a:ln>
        </p:spPr>
        <p:txBody>
          <a:bodyPr lIns="0" tIns="0" rIns="0" bIns="0" anchor="ctr">
            <a:norm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lnSpc>
                <a:spcPts val="1500"/>
              </a:lnSpc>
              <a:spcBef>
                <a:spcPct val="0"/>
              </a:spcBef>
              <a:buNone/>
              <a:defRPr/>
            </a:pPr>
            <a:r>
              <a:rPr lang="zh-CN" altLang="en-US" sz="1200" dirty="0">
                <a:solidFill>
                  <a:srgbClr val="FFFFFF"/>
                </a:solidFill>
                <a:latin typeface="微软雅黑" panose="020B0503020204020204" pitchFamily="34" charset="-122"/>
              </a:rPr>
              <a:t>双击输入替换内容</a:t>
            </a:r>
          </a:p>
        </p:txBody>
      </p:sp>
      <p:cxnSp>
        <p:nvCxnSpPr>
          <p:cNvPr id="7" name="MH_Other_1"/>
          <p:cNvCxnSpPr/>
          <p:nvPr>
            <p:custDataLst>
              <p:tags r:id="rId5"/>
            </p:custDataLst>
          </p:nvPr>
        </p:nvCxnSpPr>
        <p:spPr>
          <a:xfrm>
            <a:off x="3240233" y="2183408"/>
            <a:ext cx="414611" cy="0"/>
          </a:xfrm>
          <a:prstGeom prst="line">
            <a:avLst/>
          </a:prstGeom>
          <a:ln w="12700">
            <a:solidFill>
              <a:srgbClr val="ADADAD"/>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8" name="MH_Other_2"/>
          <p:cNvCxnSpPr/>
          <p:nvPr>
            <p:custDataLst>
              <p:tags r:id="rId6"/>
            </p:custDataLst>
          </p:nvPr>
        </p:nvCxnSpPr>
        <p:spPr>
          <a:xfrm>
            <a:off x="3240233" y="5635671"/>
            <a:ext cx="414611" cy="0"/>
          </a:xfrm>
          <a:prstGeom prst="line">
            <a:avLst/>
          </a:prstGeom>
          <a:ln w="12700">
            <a:solidFill>
              <a:srgbClr val="ADADAD"/>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9" name="MH_Other_3"/>
          <p:cNvCxnSpPr/>
          <p:nvPr>
            <p:custDataLst>
              <p:tags r:id="rId7"/>
            </p:custDataLst>
          </p:nvPr>
        </p:nvCxnSpPr>
        <p:spPr>
          <a:xfrm flipH="1" flipV="1">
            <a:off x="8305684" y="2183408"/>
            <a:ext cx="414611" cy="0"/>
          </a:xfrm>
          <a:prstGeom prst="line">
            <a:avLst/>
          </a:prstGeom>
          <a:ln w="12700">
            <a:solidFill>
              <a:srgbClr val="ADADAD"/>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10" name="MH_Other_4"/>
          <p:cNvCxnSpPr/>
          <p:nvPr>
            <p:custDataLst>
              <p:tags r:id="rId8"/>
            </p:custDataLst>
          </p:nvPr>
        </p:nvCxnSpPr>
        <p:spPr>
          <a:xfrm flipH="1" flipV="1">
            <a:off x="8305684" y="5635671"/>
            <a:ext cx="414611" cy="0"/>
          </a:xfrm>
          <a:prstGeom prst="line">
            <a:avLst/>
          </a:prstGeom>
          <a:ln w="12700">
            <a:solidFill>
              <a:srgbClr val="ADADAD"/>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11" name="TextBox 26"/>
          <p:cNvSpPr txBox="1"/>
          <p:nvPr/>
        </p:nvSpPr>
        <p:spPr>
          <a:xfrm>
            <a:off x="1199023" y="2485559"/>
            <a:ext cx="2212701" cy="47705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2" name="TextBox 26"/>
          <p:cNvSpPr txBox="1"/>
          <p:nvPr/>
        </p:nvSpPr>
        <p:spPr>
          <a:xfrm>
            <a:off x="1131661" y="4604849"/>
            <a:ext cx="2212701" cy="47705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3" name="TextBox 26"/>
          <p:cNvSpPr txBox="1"/>
          <p:nvPr/>
        </p:nvSpPr>
        <p:spPr>
          <a:xfrm>
            <a:off x="8561979" y="2558923"/>
            <a:ext cx="2212701" cy="47705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4" name="TextBox 26"/>
          <p:cNvSpPr txBox="1"/>
          <p:nvPr/>
        </p:nvSpPr>
        <p:spPr>
          <a:xfrm>
            <a:off x="8580005" y="4627919"/>
            <a:ext cx="2212701" cy="47705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697611830"/>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2"/>
          <p:cNvSpPr/>
          <p:nvPr>
            <p:custDataLst>
              <p:tags r:id="rId1"/>
            </p:custDataLst>
          </p:nvPr>
        </p:nvSpPr>
        <p:spPr>
          <a:xfrm>
            <a:off x="1371602" y="3589393"/>
            <a:ext cx="2438679" cy="2584907"/>
          </a:xfrm>
          <a:prstGeom prst="cub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ts val="1500"/>
              </a:lnSpc>
              <a:defRPr/>
            </a:pPr>
            <a:r>
              <a:rPr lang="zh-CN" altLang="en-US" sz="1200" dirty="0">
                <a:solidFill>
                  <a:srgbClr val="FFFFFF"/>
                </a:solidFill>
                <a:ea typeface="微软雅黑" panose="020B0503020204020204" pitchFamily="34" charset="-122"/>
              </a:rPr>
              <a:t>双击输入替换内容</a:t>
            </a:r>
          </a:p>
        </p:txBody>
      </p:sp>
      <p:sp>
        <p:nvSpPr>
          <p:cNvPr id="4" name="MH_SubTitle_3"/>
          <p:cNvSpPr/>
          <p:nvPr>
            <p:custDataLst>
              <p:tags r:id="rId2"/>
            </p:custDataLst>
          </p:nvPr>
        </p:nvSpPr>
        <p:spPr>
          <a:xfrm>
            <a:off x="3192893" y="3589393"/>
            <a:ext cx="2438679" cy="2584907"/>
          </a:xfrm>
          <a:prstGeom prst="cub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ts val="1500"/>
              </a:lnSpc>
              <a:defRPr/>
            </a:pPr>
            <a:r>
              <a:rPr lang="zh-CN" altLang="en-US" sz="1200" dirty="0">
                <a:solidFill>
                  <a:srgbClr val="FFFFFF"/>
                </a:solidFill>
                <a:ea typeface="微软雅黑" panose="020B0503020204020204" pitchFamily="34" charset="-122"/>
              </a:rPr>
              <a:t>双击输入替换内容</a:t>
            </a:r>
          </a:p>
        </p:txBody>
      </p:sp>
      <p:sp>
        <p:nvSpPr>
          <p:cNvPr id="5" name="MH_SubTitle_1"/>
          <p:cNvSpPr/>
          <p:nvPr>
            <p:custDataLst>
              <p:tags r:id="rId3"/>
            </p:custDataLst>
          </p:nvPr>
        </p:nvSpPr>
        <p:spPr>
          <a:xfrm>
            <a:off x="1371602" y="1645261"/>
            <a:ext cx="2438679" cy="2584907"/>
          </a:xfrm>
          <a:prstGeom prst="cub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lnSpc>
                <a:spcPts val="1500"/>
              </a:lnSpc>
              <a:defRPr/>
            </a:pPr>
            <a:r>
              <a:rPr lang="zh-CN" altLang="en-US" sz="1200" dirty="0">
                <a:solidFill>
                  <a:srgbClr val="FFFFFF"/>
                </a:solidFill>
                <a:ea typeface="微软雅黑" panose="020B0503020204020204" pitchFamily="34" charset="-122"/>
              </a:rPr>
              <a:t>双击输入替换内容</a:t>
            </a:r>
          </a:p>
        </p:txBody>
      </p:sp>
      <p:sp>
        <p:nvSpPr>
          <p:cNvPr id="6" name="MH_Other_1"/>
          <p:cNvSpPr/>
          <p:nvPr>
            <p:custDataLst>
              <p:tags r:id="rId4"/>
            </p:custDataLst>
          </p:nvPr>
        </p:nvSpPr>
        <p:spPr>
          <a:xfrm>
            <a:off x="3192893" y="1645261"/>
            <a:ext cx="2438679" cy="2584907"/>
          </a:xfrm>
          <a:prstGeom prst="cube">
            <a:avLst/>
          </a:prstGeom>
          <a:solidFill>
            <a:schemeClr val="accent4">
              <a:alpha val="2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500"/>
              </a:lnSpc>
              <a:defRPr/>
            </a:pPr>
            <a:endParaRPr lang="zh-CN" altLang="en-US" sz="1200" dirty="0">
              <a:solidFill>
                <a:srgbClr val="FFFFFF"/>
              </a:solidFill>
              <a:ea typeface="微软雅黑" panose="020B0503020204020204" pitchFamily="34" charset="-122"/>
            </a:endParaRPr>
          </a:p>
        </p:txBody>
      </p:sp>
      <p:cxnSp>
        <p:nvCxnSpPr>
          <p:cNvPr id="7" name="MH_Other_2"/>
          <p:cNvCxnSpPr/>
          <p:nvPr>
            <p:custDataLst>
              <p:tags r:id="rId5"/>
            </p:custDataLst>
          </p:nvPr>
        </p:nvCxnSpPr>
        <p:spPr>
          <a:xfrm flipV="1">
            <a:off x="5302298" y="2594151"/>
            <a:ext cx="5937204" cy="0"/>
          </a:xfrm>
          <a:prstGeom prst="line">
            <a:avLst/>
          </a:prstGeom>
          <a:ln w="3175">
            <a:solidFill>
              <a:srgbClr val="A9A9A9"/>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 name="MH_SubTitle_4"/>
          <p:cNvSpPr>
            <a:spLocks noChangeArrowheads="1"/>
          </p:cNvSpPr>
          <p:nvPr>
            <p:custDataLst>
              <p:tags r:id="rId6"/>
            </p:custDataLst>
          </p:nvPr>
        </p:nvSpPr>
        <p:spPr bwMode="auto">
          <a:xfrm>
            <a:off x="6255193" y="1446216"/>
            <a:ext cx="5165471" cy="11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a:lnSpc>
                <a:spcPts val="1500"/>
              </a:lnSpc>
              <a:spcBef>
                <a:spcPts val="600"/>
              </a:spcBef>
              <a:defRPr/>
            </a:pPr>
            <a:r>
              <a:rPr lang="zh-CN" altLang="en-US" sz="1200" b="1" dirty="0">
                <a:solidFill>
                  <a:srgbClr val="445469">
                    <a:lumMod val="75000"/>
                  </a:srgbClr>
                </a:solidFill>
                <a:latin typeface="Calibri"/>
                <a:ea typeface="微软雅黑" panose="020B0503020204020204" pitchFamily="34" charset="-122"/>
              </a:rPr>
              <a:t>双击输入替换内容</a:t>
            </a:r>
          </a:p>
        </p:txBody>
      </p:sp>
      <p:sp>
        <p:nvSpPr>
          <p:cNvPr id="9" name="TextBox 26"/>
          <p:cNvSpPr txBox="1"/>
          <p:nvPr/>
        </p:nvSpPr>
        <p:spPr>
          <a:xfrm>
            <a:off x="6020121" y="2966145"/>
            <a:ext cx="2175385" cy="86177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双击输入替换内容双击输入替换内容双击输入替换内容双击输入替换内容双击输入替换内容双击输入替换内容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0" name="TextBox 26"/>
          <p:cNvSpPr txBox="1"/>
          <p:nvPr/>
        </p:nvSpPr>
        <p:spPr>
          <a:xfrm>
            <a:off x="8584055" y="2937713"/>
            <a:ext cx="2175385" cy="86177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双击输入替换内容双击输入替换内容双击输入替换内容双击输入替换内容双击输入替换内容双击输入替换内容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212271454"/>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Oval 104"/>
          <p:cNvSpPr/>
          <p:nvPr/>
        </p:nvSpPr>
        <p:spPr>
          <a:xfrm>
            <a:off x="1040090" y="2215827"/>
            <a:ext cx="3599732" cy="35997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6" name="Oval 105"/>
          <p:cNvSpPr/>
          <p:nvPr/>
        </p:nvSpPr>
        <p:spPr>
          <a:xfrm>
            <a:off x="2798872" y="5337304"/>
            <a:ext cx="1010451" cy="1010451"/>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7" name="Oval 106"/>
          <p:cNvSpPr/>
          <p:nvPr/>
        </p:nvSpPr>
        <p:spPr>
          <a:xfrm>
            <a:off x="3655356" y="4599048"/>
            <a:ext cx="1315249" cy="1315249"/>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8" name="Oval 107"/>
          <p:cNvSpPr/>
          <p:nvPr/>
        </p:nvSpPr>
        <p:spPr>
          <a:xfrm>
            <a:off x="4048892" y="3182518"/>
            <a:ext cx="1509443" cy="1509441"/>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09" name="Oval 108"/>
          <p:cNvSpPr/>
          <p:nvPr/>
        </p:nvSpPr>
        <p:spPr>
          <a:xfrm>
            <a:off x="3152819" y="1454665"/>
            <a:ext cx="1894595" cy="1894593"/>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76" name="Group 75"/>
          <p:cNvGrpSpPr/>
          <p:nvPr/>
        </p:nvGrpSpPr>
        <p:grpSpPr>
          <a:xfrm>
            <a:off x="4126414" y="4731792"/>
            <a:ext cx="384047" cy="1077809"/>
            <a:chOff x="7494588" y="1292225"/>
            <a:chExt cx="295275" cy="828675"/>
          </a:xfrm>
          <a:solidFill>
            <a:schemeClr val="bg1"/>
          </a:solidFill>
        </p:grpSpPr>
        <p:sp>
          <p:nvSpPr>
            <p:cNvPr id="77" name="Freeform 5"/>
            <p:cNvSpPr>
              <a:spLocks noEditPoints="1"/>
            </p:cNvSpPr>
            <p:nvPr/>
          </p:nvSpPr>
          <p:spPr bwMode="auto">
            <a:xfrm>
              <a:off x="7524750" y="1292225"/>
              <a:ext cx="101600" cy="384175"/>
            </a:xfrm>
            <a:custGeom>
              <a:avLst/>
              <a:gdLst/>
              <a:ahLst/>
              <a:cxnLst>
                <a:cxn ang="0">
                  <a:pos x="16" y="35"/>
                </a:cxn>
                <a:cxn ang="0">
                  <a:pos x="13" y="24"/>
                </a:cxn>
                <a:cxn ang="0">
                  <a:pos x="11" y="19"/>
                </a:cxn>
                <a:cxn ang="0">
                  <a:pos x="16" y="16"/>
                </a:cxn>
                <a:cxn ang="0">
                  <a:pos x="24" y="35"/>
                </a:cxn>
                <a:cxn ang="0">
                  <a:pos x="24" y="210"/>
                </a:cxn>
                <a:cxn ang="0">
                  <a:pos x="56" y="210"/>
                </a:cxn>
                <a:cxn ang="0">
                  <a:pos x="56" y="29"/>
                </a:cxn>
                <a:cxn ang="0">
                  <a:pos x="56" y="23"/>
                </a:cxn>
                <a:cxn ang="0">
                  <a:pos x="28" y="0"/>
                </a:cxn>
                <a:cxn ang="0">
                  <a:pos x="0" y="29"/>
                </a:cxn>
                <a:cxn ang="0">
                  <a:pos x="0" y="210"/>
                </a:cxn>
                <a:cxn ang="0">
                  <a:pos x="16" y="210"/>
                </a:cxn>
                <a:cxn ang="0">
                  <a:pos x="16" y="35"/>
                </a:cxn>
                <a:cxn ang="0">
                  <a:pos x="16" y="35"/>
                </a:cxn>
                <a:cxn ang="0">
                  <a:pos x="16" y="35"/>
                </a:cxn>
              </a:cxnLst>
              <a:rect l="0" t="0" r="r" b="b"/>
              <a:pathLst>
                <a:path w="56" h="210">
                  <a:moveTo>
                    <a:pt x="16" y="35"/>
                  </a:moveTo>
                  <a:cubicBezTo>
                    <a:pt x="16" y="26"/>
                    <a:pt x="13" y="24"/>
                    <a:pt x="13" y="24"/>
                  </a:cubicBezTo>
                  <a:cubicBezTo>
                    <a:pt x="11" y="23"/>
                    <a:pt x="10" y="21"/>
                    <a:pt x="11" y="19"/>
                  </a:cubicBezTo>
                  <a:cubicBezTo>
                    <a:pt x="11" y="17"/>
                    <a:pt x="14" y="16"/>
                    <a:pt x="16" y="16"/>
                  </a:cubicBezTo>
                  <a:cubicBezTo>
                    <a:pt x="17" y="17"/>
                    <a:pt x="24" y="20"/>
                    <a:pt x="24" y="35"/>
                  </a:cubicBezTo>
                  <a:cubicBezTo>
                    <a:pt x="24" y="210"/>
                    <a:pt x="24" y="210"/>
                    <a:pt x="24" y="210"/>
                  </a:cubicBezTo>
                  <a:cubicBezTo>
                    <a:pt x="56" y="210"/>
                    <a:pt x="56" y="210"/>
                    <a:pt x="56" y="210"/>
                  </a:cubicBezTo>
                  <a:cubicBezTo>
                    <a:pt x="56" y="29"/>
                    <a:pt x="56" y="29"/>
                    <a:pt x="56" y="29"/>
                  </a:cubicBezTo>
                  <a:cubicBezTo>
                    <a:pt x="56" y="27"/>
                    <a:pt x="56" y="25"/>
                    <a:pt x="56" y="23"/>
                  </a:cubicBezTo>
                  <a:cubicBezTo>
                    <a:pt x="53" y="10"/>
                    <a:pt x="42" y="0"/>
                    <a:pt x="28" y="0"/>
                  </a:cubicBezTo>
                  <a:cubicBezTo>
                    <a:pt x="12" y="0"/>
                    <a:pt x="0" y="12"/>
                    <a:pt x="0" y="29"/>
                  </a:cubicBezTo>
                  <a:cubicBezTo>
                    <a:pt x="0" y="210"/>
                    <a:pt x="0" y="210"/>
                    <a:pt x="0" y="210"/>
                  </a:cubicBezTo>
                  <a:cubicBezTo>
                    <a:pt x="16" y="210"/>
                    <a:pt x="16" y="210"/>
                    <a:pt x="16" y="210"/>
                  </a:cubicBezTo>
                  <a:lnTo>
                    <a:pt x="16" y="35"/>
                  </a:lnTo>
                  <a:close/>
                  <a:moveTo>
                    <a:pt x="16" y="35"/>
                  </a:moveTo>
                  <a:cubicBezTo>
                    <a:pt x="16" y="35"/>
                    <a:pt x="16" y="35"/>
                    <a:pt x="16" y="35"/>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8" name="Freeform 6"/>
            <p:cNvSpPr>
              <a:spLocks noEditPoints="1"/>
            </p:cNvSpPr>
            <p:nvPr/>
          </p:nvSpPr>
          <p:spPr bwMode="auto">
            <a:xfrm>
              <a:off x="7658100" y="1293813"/>
              <a:ext cx="101600" cy="382588"/>
            </a:xfrm>
            <a:custGeom>
              <a:avLst/>
              <a:gdLst/>
              <a:ahLst/>
              <a:cxnLst>
                <a:cxn ang="0">
                  <a:pos x="32" y="34"/>
                </a:cxn>
                <a:cxn ang="0">
                  <a:pos x="40" y="16"/>
                </a:cxn>
                <a:cxn ang="0">
                  <a:pos x="46" y="18"/>
                </a:cxn>
                <a:cxn ang="0">
                  <a:pos x="43" y="24"/>
                </a:cxn>
                <a:cxn ang="0">
                  <a:pos x="40" y="34"/>
                </a:cxn>
                <a:cxn ang="0">
                  <a:pos x="40" y="209"/>
                </a:cxn>
                <a:cxn ang="0">
                  <a:pos x="56" y="209"/>
                </a:cxn>
                <a:cxn ang="0">
                  <a:pos x="56" y="32"/>
                </a:cxn>
                <a:cxn ang="0">
                  <a:pos x="26" y="0"/>
                </a:cxn>
                <a:cxn ang="0">
                  <a:pos x="0" y="28"/>
                </a:cxn>
                <a:cxn ang="0">
                  <a:pos x="0" y="209"/>
                </a:cxn>
                <a:cxn ang="0">
                  <a:pos x="32" y="209"/>
                </a:cxn>
                <a:cxn ang="0">
                  <a:pos x="32" y="34"/>
                </a:cxn>
                <a:cxn ang="0">
                  <a:pos x="32" y="34"/>
                </a:cxn>
                <a:cxn ang="0">
                  <a:pos x="32" y="34"/>
                </a:cxn>
              </a:cxnLst>
              <a:rect l="0" t="0" r="r" b="b"/>
              <a:pathLst>
                <a:path w="56" h="209">
                  <a:moveTo>
                    <a:pt x="32" y="34"/>
                  </a:moveTo>
                  <a:cubicBezTo>
                    <a:pt x="32" y="19"/>
                    <a:pt x="40" y="16"/>
                    <a:pt x="40" y="16"/>
                  </a:cubicBezTo>
                  <a:cubicBezTo>
                    <a:pt x="42" y="15"/>
                    <a:pt x="45" y="16"/>
                    <a:pt x="46" y="18"/>
                  </a:cubicBezTo>
                  <a:cubicBezTo>
                    <a:pt x="46" y="20"/>
                    <a:pt x="45" y="23"/>
                    <a:pt x="43" y="24"/>
                  </a:cubicBezTo>
                  <a:cubicBezTo>
                    <a:pt x="43" y="24"/>
                    <a:pt x="40" y="26"/>
                    <a:pt x="40" y="34"/>
                  </a:cubicBezTo>
                  <a:cubicBezTo>
                    <a:pt x="40" y="209"/>
                    <a:pt x="40" y="209"/>
                    <a:pt x="40" y="209"/>
                  </a:cubicBezTo>
                  <a:cubicBezTo>
                    <a:pt x="56" y="209"/>
                    <a:pt x="56" y="209"/>
                    <a:pt x="56" y="209"/>
                  </a:cubicBezTo>
                  <a:cubicBezTo>
                    <a:pt x="56" y="32"/>
                    <a:pt x="56" y="32"/>
                    <a:pt x="56" y="32"/>
                  </a:cubicBezTo>
                  <a:cubicBezTo>
                    <a:pt x="56" y="15"/>
                    <a:pt x="43" y="1"/>
                    <a:pt x="26" y="0"/>
                  </a:cubicBezTo>
                  <a:cubicBezTo>
                    <a:pt x="11" y="1"/>
                    <a:pt x="0" y="13"/>
                    <a:pt x="0" y="28"/>
                  </a:cubicBezTo>
                  <a:cubicBezTo>
                    <a:pt x="0" y="209"/>
                    <a:pt x="0" y="209"/>
                    <a:pt x="0" y="209"/>
                  </a:cubicBezTo>
                  <a:cubicBezTo>
                    <a:pt x="32" y="209"/>
                    <a:pt x="32" y="209"/>
                    <a:pt x="32" y="209"/>
                  </a:cubicBezTo>
                  <a:lnTo>
                    <a:pt x="32" y="34"/>
                  </a:lnTo>
                  <a:close/>
                  <a:moveTo>
                    <a:pt x="32" y="34"/>
                  </a:moveTo>
                  <a:cubicBezTo>
                    <a:pt x="32" y="34"/>
                    <a:pt x="32" y="34"/>
                    <a:pt x="32" y="3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79" name="Freeform 7"/>
            <p:cNvSpPr>
              <a:spLocks noEditPoints="1"/>
            </p:cNvSpPr>
            <p:nvPr/>
          </p:nvSpPr>
          <p:spPr bwMode="auto">
            <a:xfrm>
              <a:off x="7494588" y="1692275"/>
              <a:ext cx="295275" cy="236538"/>
            </a:xfrm>
            <a:custGeom>
              <a:avLst/>
              <a:gdLst/>
              <a:ahLst/>
              <a:cxnLst>
                <a:cxn ang="0">
                  <a:pos x="153" y="1"/>
                </a:cxn>
                <a:cxn ang="0">
                  <a:pos x="149" y="0"/>
                </a:cxn>
                <a:cxn ang="0">
                  <a:pos x="12" y="0"/>
                </a:cxn>
                <a:cxn ang="0">
                  <a:pos x="8" y="1"/>
                </a:cxn>
                <a:cxn ang="0">
                  <a:pos x="0" y="12"/>
                </a:cxn>
                <a:cxn ang="0">
                  <a:pos x="0" y="82"/>
                </a:cxn>
                <a:cxn ang="0">
                  <a:pos x="6" y="103"/>
                </a:cxn>
                <a:cxn ang="0">
                  <a:pos x="35" y="129"/>
                </a:cxn>
                <a:cxn ang="0">
                  <a:pos x="122" y="129"/>
                </a:cxn>
                <a:cxn ang="0">
                  <a:pos x="151" y="101"/>
                </a:cxn>
                <a:cxn ang="0">
                  <a:pos x="160" y="82"/>
                </a:cxn>
                <a:cxn ang="0">
                  <a:pos x="160" y="12"/>
                </a:cxn>
                <a:cxn ang="0">
                  <a:pos x="153" y="1"/>
                </a:cxn>
                <a:cxn ang="0">
                  <a:pos x="153" y="1"/>
                </a:cxn>
                <a:cxn ang="0">
                  <a:pos x="153" y="1"/>
                </a:cxn>
              </a:cxnLst>
              <a:rect l="0" t="0" r="r" b="b"/>
              <a:pathLst>
                <a:path w="161" h="129">
                  <a:moveTo>
                    <a:pt x="153" y="1"/>
                  </a:moveTo>
                  <a:cubicBezTo>
                    <a:pt x="152" y="1"/>
                    <a:pt x="151" y="0"/>
                    <a:pt x="149" y="0"/>
                  </a:cubicBezTo>
                  <a:cubicBezTo>
                    <a:pt x="12" y="0"/>
                    <a:pt x="12" y="0"/>
                    <a:pt x="12" y="0"/>
                  </a:cubicBezTo>
                  <a:cubicBezTo>
                    <a:pt x="10" y="0"/>
                    <a:pt x="9" y="1"/>
                    <a:pt x="8" y="1"/>
                  </a:cubicBezTo>
                  <a:cubicBezTo>
                    <a:pt x="3" y="3"/>
                    <a:pt x="0" y="7"/>
                    <a:pt x="0" y="12"/>
                  </a:cubicBezTo>
                  <a:cubicBezTo>
                    <a:pt x="0" y="82"/>
                    <a:pt x="0" y="82"/>
                    <a:pt x="0" y="82"/>
                  </a:cubicBezTo>
                  <a:cubicBezTo>
                    <a:pt x="0" y="90"/>
                    <a:pt x="0" y="97"/>
                    <a:pt x="6" y="103"/>
                  </a:cubicBezTo>
                  <a:cubicBezTo>
                    <a:pt x="35" y="129"/>
                    <a:pt x="35" y="129"/>
                    <a:pt x="35" y="129"/>
                  </a:cubicBezTo>
                  <a:cubicBezTo>
                    <a:pt x="122" y="129"/>
                    <a:pt x="122" y="129"/>
                    <a:pt x="122" y="129"/>
                  </a:cubicBezTo>
                  <a:cubicBezTo>
                    <a:pt x="151" y="101"/>
                    <a:pt x="151" y="101"/>
                    <a:pt x="151" y="101"/>
                  </a:cubicBezTo>
                  <a:cubicBezTo>
                    <a:pt x="157" y="94"/>
                    <a:pt x="160" y="90"/>
                    <a:pt x="160" y="82"/>
                  </a:cubicBezTo>
                  <a:cubicBezTo>
                    <a:pt x="160" y="12"/>
                    <a:pt x="160" y="12"/>
                    <a:pt x="160" y="12"/>
                  </a:cubicBezTo>
                  <a:cubicBezTo>
                    <a:pt x="161" y="7"/>
                    <a:pt x="158" y="3"/>
                    <a:pt x="153" y="1"/>
                  </a:cubicBezTo>
                  <a:close/>
                  <a:moveTo>
                    <a:pt x="153" y="1"/>
                  </a:moveTo>
                  <a:cubicBezTo>
                    <a:pt x="153" y="1"/>
                    <a:pt x="153" y="1"/>
                    <a:pt x="153" y="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0" name="Freeform 8"/>
            <p:cNvSpPr>
              <a:spLocks noEditPoints="1"/>
            </p:cNvSpPr>
            <p:nvPr/>
          </p:nvSpPr>
          <p:spPr bwMode="auto">
            <a:xfrm>
              <a:off x="7539038" y="1943100"/>
              <a:ext cx="192088" cy="28575"/>
            </a:xfrm>
            <a:custGeom>
              <a:avLst/>
              <a:gdLst/>
              <a:ahLst/>
              <a:cxnLst>
                <a:cxn ang="0">
                  <a:pos x="98" y="0"/>
                </a:cxn>
                <a:cxn ang="0">
                  <a:pos x="3" y="0"/>
                </a:cxn>
                <a:cxn ang="0">
                  <a:pos x="0" y="3"/>
                </a:cxn>
                <a:cxn ang="0">
                  <a:pos x="0" y="13"/>
                </a:cxn>
                <a:cxn ang="0">
                  <a:pos x="3" y="16"/>
                </a:cxn>
                <a:cxn ang="0">
                  <a:pos x="102" y="16"/>
                </a:cxn>
                <a:cxn ang="0">
                  <a:pos x="105" y="13"/>
                </a:cxn>
                <a:cxn ang="0">
                  <a:pos x="105" y="8"/>
                </a:cxn>
                <a:cxn ang="0">
                  <a:pos x="98" y="0"/>
                </a:cxn>
                <a:cxn ang="0">
                  <a:pos x="98" y="0"/>
                </a:cxn>
                <a:cxn ang="0">
                  <a:pos x="98" y="0"/>
                </a:cxn>
              </a:cxnLst>
              <a:rect l="0" t="0" r="r" b="b"/>
              <a:pathLst>
                <a:path w="105" h="16">
                  <a:moveTo>
                    <a:pt x="98" y="0"/>
                  </a:moveTo>
                  <a:cubicBezTo>
                    <a:pt x="3" y="0"/>
                    <a:pt x="3" y="0"/>
                    <a:pt x="3" y="0"/>
                  </a:cubicBezTo>
                  <a:cubicBezTo>
                    <a:pt x="2" y="0"/>
                    <a:pt x="0" y="1"/>
                    <a:pt x="0" y="3"/>
                  </a:cubicBezTo>
                  <a:cubicBezTo>
                    <a:pt x="0" y="13"/>
                    <a:pt x="0" y="13"/>
                    <a:pt x="0" y="13"/>
                  </a:cubicBezTo>
                  <a:cubicBezTo>
                    <a:pt x="0" y="15"/>
                    <a:pt x="1" y="16"/>
                    <a:pt x="3" y="16"/>
                  </a:cubicBezTo>
                  <a:cubicBezTo>
                    <a:pt x="102" y="16"/>
                    <a:pt x="102" y="16"/>
                    <a:pt x="102" y="16"/>
                  </a:cubicBezTo>
                  <a:cubicBezTo>
                    <a:pt x="103" y="16"/>
                    <a:pt x="105" y="15"/>
                    <a:pt x="105" y="13"/>
                  </a:cubicBezTo>
                  <a:cubicBezTo>
                    <a:pt x="105" y="8"/>
                    <a:pt x="105" y="8"/>
                    <a:pt x="105" y="8"/>
                  </a:cubicBezTo>
                  <a:cubicBezTo>
                    <a:pt x="105" y="3"/>
                    <a:pt x="102" y="0"/>
                    <a:pt x="98" y="0"/>
                  </a:cubicBezTo>
                  <a:close/>
                  <a:moveTo>
                    <a:pt x="98" y="0"/>
                  </a:moveTo>
                  <a:cubicBezTo>
                    <a:pt x="98" y="0"/>
                    <a:pt x="98" y="0"/>
                    <a:pt x="9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1" name="Freeform 9"/>
            <p:cNvSpPr>
              <a:spLocks noEditPoints="1"/>
            </p:cNvSpPr>
            <p:nvPr/>
          </p:nvSpPr>
          <p:spPr bwMode="auto">
            <a:xfrm>
              <a:off x="7539038" y="1987550"/>
              <a:ext cx="192088" cy="30163"/>
            </a:xfrm>
            <a:custGeom>
              <a:avLst/>
              <a:gdLst/>
              <a:ahLst/>
              <a:cxnLst>
                <a:cxn ang="0">
                  <a:pos x="98" y="0"/>
                </a:cxn>
                <a:cxn ang="0">
                  <a:pos x="3" y="0"/>
                </a:cxn>
                <a:cxn ang="0">
                  <a:pos x="0" y="4"/>
                </a:cxn>
                <a:cxn ang="0">
                  <a:pos x="0" y="13"/>
                </a:cxn>
                <a:cxn ang="0">
                  <a:pos x="3" y="17"/>
                </a:cxn>
                <a:cxn ang="0">
                  <a:pos x="102" y="17"/>
                </a:cxn>
                <a:cxn ang="0">
                  <a:pos x="105" y="13"/>
                </a:cxn>
                <a:cxn ang="0">
                  <a:pos x="105" y="8"/>
                </a:cxn>
                <a:cxn ang="0">
                  <a:pos x="98" y="0"/>
                </a:cxn>
                <a:cxn ang="0">
                  <a:pos x="98" y="0"/>
                </a:cxn>
                <a:cxn ang="0">
                  <a:pos x="98" y="0"/>
                </a:cxn>
              </a:cxnLst>
              <a:rect l="0" t="0" r="r" b="b"/>
              <a:pathLst>
                <a:path w="105" h="17">
                  <a:moveTo>
                    <a:pt x="98" y="0"/>
                  </a:moveTo>
                  <a:cubicBezTo>
                    <a:pt x="3" y="0"/>
                    <a:pt x="3" y="0"/>
                    <a:pt x="3" y="0"/>
                  </a:cubicBezTo>
                  <a:cubicBezTo>
                    <a:pt x="2" y="0"/>
                    <a:pt x="0" y="2"/>
                    <a:pt x="0" y="4"/>
                  </a:cubicBezTo>
                  <a:cubicBezTo>
                    <a:pt x="0" y="13"/>
                    <a:pt x="0" y="13"/>
                    <a:pt x="0" y="13"/>
                  </a:cubicBezTo>
                  <a:cubicBezTo>
                    <a:pt x="0" y="15"/>
                    <a:pt x="1" y="17"/>
                    <a:pt x="3" y="17"/>
                  </a:cubicBezTo>
                  <a:cubicBezTo>
                    <a:pt x="102" y="17"/>
                    <a:pt x="102" y="17"/>
                    <a:pt x="102" y="17"/>
                  </a:cubicBezTo>
                  <a:cubicBezTo>
                    <a:pt x="103" y="17"/>
                    <a:pt x="105" y="15"/>
                    <a:pt x="105" y="13"/>
                  </a:cubicBezTo>
                  <a:cubicBezTo>
                    <a:pt x="105" y="8"/>
                    <a:pt x="105" y="8"/>
                    <a:pt x="105" y="8"/>
                  </a:cubicBezTo>
                  <a:cubicBezTo>
                    <a:pt x="105" y="4"/>
                    <a:pt x="102" y="0"/>
                    <a:pt x="98" y="0"/>
                  </a:cubicBezTo>
                  <a:close/>
                  <a:moveTo>
                    <a:pt x="98" y="0"/>
                  </a:moveTo>
                  <a:cubicBezTo>
                    <a:pt x="98" y="0"/>
                    <a:pt x="98" y="0"/>
                    <a:pt x="9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2" name="Freeform 10"/>
            <p:cNvSpPr>
              <a:spLocks noEditPoints="1"/>
            </p:cNvSpPr>
            <p:nvPr/>
          </p:nvSpPr>
          <p:spPr bwMode="auto">
            <a:xfrm>
              <a:off x="7539038" y="2032000"/>
              <a:ext cx="192088" cy="30163"/>
            </a:xfrm>
            <a:custGeom>
              <a:avLst/>
              <a:gdLst/>
              <a:ahLst/>
              <a:cxnLst>
                <a:cxn ang="0">
                  <a:pos x="98" y="0"/>
                </a:cxn>
                <a:cxn ang="0">
                  <a:pos x="3" y="0"/>
                </a:cxn>
                <a:cxn ang="0">
                  <a:pos x="0" y="3"/>
                </a:cxn>
                <a:cxn ang="0">
                  <a:pos x="0" y="13"/>
                </a:cxn>
                <a:cxn ang="0">
                  <a:pos x="3" y="16"/>
                </a:cxn>
                <a:cxn ang="0">
                  <a:pos x="102" y="16"/>
                </a:cxn>
                <a:cxn ang="0">
                  <a:pos x="105" y="13"/>
                </a:cxn>
                <a:cxn ang="0">
                  <a:pos x="105" y="7"/>
                </a:cxn>
                <a:cxn ang="0">
                  <a:pos x="98" y="0"/>
                </a:cxn>
                <a:cxn ang="0">
                  <a:pos x="98" y="0"/>
                </a:cxn>
                <a:cxn ang="0">
                  <a:pos x="98" y="0"/>
                </a:cxn>
              </a:cxnLst>
              <a:rect l="0" t="0" r="r" b="b"/>
              <a:pathLst>
                <a:path w="105" h="16">
                  <a:moveTo>
                    <a:pt x="98" y="0"/>
                  </a:moveTo>
                  <a:cubicBezTo>
                    <a:pt x="3" y="0"/>
                    <a:pt x="3" y="0"/>
                    <a:pt x="3" y="0"/>
                  </a:cubicBezTo>
                  <a:cubicBezTo>
                    <a:pt x="2" y="0"/>
                    <a:pt x="0" y="1"/>
                    <a:pt x="0" y="3"/>
                  </a:cubicBezTo>
                  <a:cubicBezTo>
                    <a:pt x="0" y="13"/>
                    <a:pt x="0" y="13"/>
                    <a:pt x="0" y="13"/>
                  </a:cubicBezTo>
                  <a:cubicBezTo>
                    <a:pt x="0" y="14"/>
                    <a:pt x="1" y="16"/>
                    <a:pt x="3" y="16"/>
                  </a:cubicBezTo>
                  <a:cubicBezTo>
                    <a:pt x="102" y="16"/>
                    <a:pt x="102" y="16"/>
                    <a:pt x="102" y="16"/>
                  </a:cubicBezTo>
                  <a:cubicBezTo>
                    <a:pt x="104" y="16"/>
                    <a:pt x="105" y="15"/>
                    <a:pt x="105" y="13"/>
                  </a:cubicBezTo>
                  <a:cubicBezTo>
                    <a:pt x="105" y="7"/>
                    <a:pt x="105" y="7"/>
                    <a:pt x="105" y="7"/>
                  </a:cubicBezTo>
                  <a:cubicBezTo>
                    <a:pt x="105" y="3"/>
                    <a:pt x="102" y="0"/>
                    <a:pt x="98" y="0"/>
                  </a:cubicBezTo>
                  <a:close/>
                  <a:moveTo>
                    <a:pt x="98" y="0"/>
                  </a:moveTo>
                  <a:cubicBezTo>
                    <a:pt x="98" y="0"/>
                    <a:pt x="98" y="0"/>
                    <a:pt x="9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3" name="Freeform 11"/>
            <p:cNvSpPr>
              <a:spLocks noEditPoints="1"/>
            </p:cNvSpPr>
            <p:nvPr/>
          </p:nvSpPr>
          <p:spPr bwMode="auto">
            <a:xfrm>
              <a:off x="7583488" y="2076450"/>
              <a:ext cx="100013" cy="44450"/>
            </a:xfrm>
            <a:custGeom>
              <a:avLst/>
              <a:gdLst/>
              <a:ahLst/>
              <a:cxnLst>
                <a:cxn ang="0">
                  <a:pos x="15" y="28"/>
                </a:cxn>
                <a:cxn ang="0">
                  <a:pos x="48" y="28"/>
                </a:cxn>
                <a:cxn ang="0">
                  <a:pos x="63" y="0"/>
                </a:cxn>
                <a:cxn ang="0">
                  <a:pos x="0" y="0"/>
                </a:cxn>
                <a:cxn ang="0">
                  <a:pos x="15" y="28"/>
                </a:cxn>
                <a:cxn ang="0">
                  <a:pos x="15" y="28"/>
                </a:cxn>
                <a:cxn ang="0">
                  <a:pos x="15" y="28"/>
                </a:cxn>
              </a:cxnLst>
              <a:rect l="0" t="0" r="r" b="b"/>
              <a:pathLst>
                <a:path w="63" h="28">
                  <a:moveTo>
                    <a:pt x="15" y="28"/>
                  </a:moveTo>
                  <a:lnTo>
                    <a:pt x="48" y="28"/>
                  </a:lnTo>
                  <a:lnTo>
                    <a:pt x="63" y="0"/>
                  </a:lnTo>
                  <a:lnTo>
                    <a:pt x="0" y="0"/>
                  </a:lnTo>
                  <a:lnTo>
                    <a:pt x="15" y="28"/>
                  </a:lnTo>
                  <a:close/>
                  <a:moveTo>
                    <a:pt x="15" y="28"/>
                  </a:moveTo>
                  <a:lnTo>
                    <a:pt x="15" y="28"/>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4" name="Freeform 12"/>
            <p:cNvSpPr>
              <a:spLocks noEditPoints="1"/>
            </p:cNvSpPr>
            <p:nvPr/>
          </p:nvSpPr>
          <p:spPr bwMode="auto">
            <a:xfrm>
              <a:off x="7583488" y="2076450"/>
              <a:ext cx="100013" cy="44450"/>
            </a:xfrm>
            <a:custGeom>
              <a:avLst/>
              <a:gdLst/>
              <a:ahLst/>
              <a:cxnLst>
                <a:cxn ang="0">
                  <a:pos x="15" y="28"/>
                </a:cxn>
                <a:cxn ang="0">
                  <a:pos x="48" y="28"/>
                </a:cxn>
                <a:cxn ang="0">
                  <a:pos x="63" y="0"/>
                </a:cxn>
                <a:cxn ang="0">
                  <a:pos x="0" y="0"/>
                </a:cxn>
                <a:cxn ang="0">
                  <a:pos x="15" y="28"/>
                </a:cxn>
                <a:cxn ang="0">
                  <a:pos x="15" y="28"/>
                </a:cxn>
                <a:cxn ang="0">
                  <a:pos x="15" y="28"/>
                </a:cxn>
              </a:cxnLst>
              <a:rect l="0" t="0" r="r" b="b"/>
              <a:pathLst>
                <a:path w="63" h="28">
                  <a:moveTo>
                    <a:pt x="15" y="28"/>
                  </a:moveTo>
                  <a:lnTo>
                    <a:pt x="48" y="28"/>
                  </a:lnTo>
                  <a:lnTo>
                    <a:pt x="63" y="0"/>
                  </a:lnTo>
                  <a:lnTo>
                    <a:pt x="0" y="0"/>
                  </a:lnTo>
                  <a:lnTo>
                    <a:pt x="15" y="28"/>
                  </a:lnTo>
                  <a:moveTo>
                    <a:pt x="15" y="28"/>
                  </a:moveTo>
                  <a:lnTo>
                    <a:pt x="15" y="28"/>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85" name="Group 84"/>
          <p:cNvGrpSpPr/>
          <p:nvPr/>
        </p:nvGrpSpPr>
        <p:grpSpPr>
          <a:xfrm>
            <a:off x="4498103" y="3331071"/>
            <a:ext cx="634651" cy="1195404"/>
            <a:chOff x="8085138" y="1274763"/>
            <a:chExt cx="463550" cy="873125"/>
          </a:xfrm>
          <a:solidFill>
            <a:schemeClr val="bg1"/>
          </a:solidFill>
        </p:grpSpPr>
        <p:sp>
          <p:nvSpPr>
            <p:cNvPr id="86" name="Freeform 13"/>
            <p:cNvSpPr>
              <a:spLocks noEditPoints="1"/>
            </p:cNvSpPr>
            <p:nvPr/>
          </p:nvSpPr>
          <p:spPr bwMode="auto">
            <a:xfrm>
              <a:off x="8085138" y="1543050"/>
              <a:ext cx="463550" cy="604838"/>
            </a:xfrm>
            <a:custGeom>
              <a:avLst/>
              <a:gdLst/>
              <a:ahLst/>
              <a:cxnLst>
                <a:cxn ang="0">
                  <a:pos x="229" y="3"/>
                </a:cxn>
                <a:cxn ang="0">
                  <a:pos x="16" y="60"/>
                </a:cxn>
                <a:cxn ang="0">
                  <a:pos x="3" y="83"/>
                </a:cxn>
                <a:cxn ang="0">
                  <a:pos x="21" y="97"/>
                </a:cxn>
                <a:cxn ang="0">
                  <a:pos x="26" y="96"/>
                </a:cxn>
                <a:cxn ang="0">
                  <a:pos x="56" y="88"/>
                </a:cxn>
                <a:cxn ang="0">
                  <a:pos x="56" y="111"/>
                </a:cxn>
                <a:cxn ang="0">
                  <a:pos x="32" y="111"/>
                </a:cxn>
                <a:cxn ang="0">
                  <a:pos x="21" y="121"/>
                </a:cxn>
                <a:cxn ang="0">
                  <a:pos x="21" y="174"/>
                </a:cxn>
                <a:cxn ang="0">
                  <a:pos x="27" y="193"/>
                </a:cxn>
                <a:cxn ang="0">
                  <a:pos x="46" y="219"/>
                </a:cxn>
                <a:cxn ang="0">
                  <a:pos x="53" y="238"/>
                </a:cxn>
                <a:cxn ang="0">
                  <a:pos x="53" y="259"/>
                </a:cxn>
                <a:cxn ang="0">
                  <a:pos x="63" y="270"/>
                </a:cxn>
                <a:cxn ang="0">
                  <a:pos x="74" y="270"/>
                </a:cxn>
                <a:cxn ang="0">
                  <a:pos x="76" y="274"/>
                </a:cxn>
                <a:cxn ang="0">
                  <a:pos x="74" y="283"/>
                </a:cxn>
                <a:cxn ang="0">
                  <a:pos x="76" y="291"/>
                </a:cxn>
                <a:cxn ang="0">
                  <a:pos x="74" y="300"/>
                </a:cxn>
                <a:cxn ang="0">
                  <a:pos x="83" y="313"/>
                </a:cxn>
                <a:cxn ang="0">
                  <a:pos x="99" y="313"/>
                </a:cxn>
                <a:cxn ang="0">
                  <a:pos x="99" y="317"/>
                </a:cxn>
                <a:cxn ang="0">
                  <a:pos x="108" y="330"/>
                </a:cxn>
                <a:cxn ang="0">
                  <a:pos x="146" y="330"/>
                </a:cxn>
                <a:cxn ang="0">
                  <a:pos x="156" y="317"/>
                </a:cxn>
                <a:cxn ang="0">
                  <a:pos x="155" y="313"/>
                </a:cxn>
                <a:cxn ang="0">
                  <a:pos x="171" y="313"/>
                </a:cxn>
                <a:cxn ang="0">
                  <a:pos x="181" y="300"/>
                </a:cxn>
                <a:cxn ang="0">
                  <a:pos x="178" y="291"/>
                </a:cxn>
                <a:cxn ang="0">
                  <a:pos x="181" y="283"/>
                </a:cxn>
                <a:cxn ang="0">
                  <a:pos x="178" y="274"/>
                </a:cxn>
                <a:cxn ang="0">
                  <a:pos x="180" y="270"/>
                </a:cxn>
                <a:cxn ang="0">
                  <a:pos x="191" y="270"/>
                </a:cxn>
                <a:cxn ang="0">
                  <a:pos x="202" y="259"/>
                </a:cxn>
                <a:cxn ang="0">
                  <a:pos x="202" y="238"/>
                </a:cxn>
                <a:cxn ang="0">
                  <a:pos x="208" y="219"/>
                </a:cxn>
                <a:cxn ang="0">
                  <a:pos x="227" y="193"/>
                </a:cxn>
                <a:cxn ang="0">
                  <a:pos x="233" y="174"/>
                </a:cxn>
                <a:cxn ang="0">
                  <a:pos x="233" y="121"/>
                </a:cxn>
                <a:cxn ang="0">
                  <a:pos x="223" y="111"/>
                </a:cxn>
                <a:cxn ang="0">
                  <a:pos x="198" y="111"/>
                </a:cxn>
                <a:cxn ang="0">
                  <a:pos x="199" y="109"/>
                </a:cxn>
                <a:cxn ang="0">
                  <a:pos x="199" y="50"/>
                </a:cxn>
                <a:cxn ang="0">
                  <a:pos x="238" y="39"/>
                </a:cxn>
                <a:cxn ang="0">
                  <a:pos x="252" y="16"/>
                </a:cxn>
                <a:cxn ang="0">
                  <a:pos x="229" y="3"/>
                </a:cxn>
                <a:cxn ang="0">
                  <a:pos x="87" y="80"/>
                </a:cxn>
                <a:cxn ang="0">
                  <a:pos x="167" y="58"/>
                </a:cxn>
                <a:cxn ang="0">
                  <a:pos x="167" y="109"/>
                </a:cxn>
                <a:cxn ang="0">
                  <a:pos x="168" y="111"/>
                </a:cxn>
                <a:cxn ang="0">
                  <a:pos x="87" y="111"/>
                </a:cxn>
                <a:cxn ang="0">
                  <a:pos x="87" y="80"/>
                </a:cxn>
                <a:cxn ang="0">
                  <a:pos x="87" y="80"/>
                </a:cxn>
                <a:cxn ang="0">
                  <a:pos x="87" y="80"/>
                </a:cxn>
              </a:cxnLst>
              <a:rect l="0" t="0" r="r" b="b"/>
              <a:pathLst>
                <a:path w="254" h="330">
                  <a:moveTo>
                    <a:pt x="229" y="3"/>
                  </a:moveTo>
                  <a:cubicBezTo>
                    <a:pt x="16" y="60"/>
                    <a:pt x="16" y="60"/>
                    <a:pt x="16" y="60"/>
                  </a:cubicBezTo>
                  <a:cubicBezTo>
                    <a:pt x="6" y="62"/>
                    <a:pt x="0" y="73"/>
                    <a:pt x="3" y="83"/>
                  </a:cubicBezTo>
                  <a:cubicBezTo>
                    <a:pt x="5" y="91"/>
                    <a:pt x="13" y="97"/>
                    <a:pt x="21" y="97"/>
                  </a:cubicBezTo>
                  <a:cubicBezTo>
                    <a:pt x="23" y="97"/>
                    <a:pt x="24" y="97"/>
                    <a:pt x="26" y="96"/>
                  </a:cubicBezTo>
                  <a:cubicBezTo>
                    <a:pt x="56" y="88"/>
                    <a:pt x="56" y="88"/>
                    <a:pt x="56" y="88"/>
                  </a:cubicBezTo>
                  <a:cubicBezTo>
                    <a:pt x="56" y="111"/>
                    <a:pt x="56" y="111"/>
                    <a:pt x="56" y="111"/>
                  </a:cubicBezTo>
                  <a:cubicBezTo>
                    <a:pt x="32" y="111"/>
                    <a:pt x="32" y="111"/>
                    <a:pt x="32" y="111"/>
                  </a:cubicBezTo>
                  <a:cubicBezTo>
                    <a:pt x="26" y="111"/>
                    <a:pt x="21" y="115"/>
                    <a:pt x="21" y="121"/>
                  </a:cubicBezTo>
                  <a:cubicBezTo>
                    <a:pt x="21" y="174"/>
                    <a:pt x="21" y="174"/>
                    <a:pt x="21" y="174"/>
                  </a:cubicBezTo>
                  <a:cubicBezTo>
                    <a:pt x="21" y="180"/>
                    <a:pt x="24" y="189"/>
                    <a:pt x="27" y="193"/>
                  </a:cubicBezTo>
                  <a:cubicBezTo>
                    <a:pt x="46" y="219"/>
                    <a:pt x="46" y="219"/>
                    <a:pt x="46" y="219"/>
                  </a:cubicBezTo>
                  <a:cubicBezTo>
                    <a:pt x="50" y="224"/>
                    <a:pt x="53" y="232"/>
                    <a:pt x="53" y="238"/>
                  </a:cubicBezTo>
                  <a:cubicBezTo>
                    <a:pt x="53" y="259"/>
                    <a:pt x="53" y="259"/>
                    <a:pt x="53" y="259"/>
                  </a:cubicBezTo>
                  <a:cubicBezTo>
                    <a:pt x="53" y="265"/>
                    <a:pt x="58" y="270"/>
                    <a:pt x="63" y="270"/>
                  </a:cubicBezTo>
                  <a:cubicBezTo>
                    <a:pt x="74" y="270"/>
                    <a:pt x="74" y="270"/>
                    <a:pt x="74" y="270"/>
                  </a:cubicBezTo>
                  <a:cubicBezTo>
                    <a:pt x="75" y="271"/>
                    <a:pt x="75" y="273"/>
                    <a:pt x="76" y="274"/>
                  </a:cubicBezTo>
                  <a:cubicBezTo>
                    <a:pt x="75" y="276"/>
                    <a:pt x="74" y="279"/>
                    <a:pt x="74" y="283"/>
                  </a:cubicBezTo>
                  <a:cubicBezTo>
                    <a:pt x="74" y="286"/>
                    <a:pt x="75" y="289"/>
                    <a:pt x="76" y="291"/>
                  </a:cubicBezTo>
                  <a:cubicBezTo>
                    <a:pt x="75" y="294"/>
                    <a:pt x="74" y="297"/>
                    <a:pt x="74" y="300"/>
                  </a:cubicBezTo>
                  <a:cubicBezTo>
                    <a:pt x="74" y="307"/>
                    <a:pt x="78" y="313"/>
                    <a:pt x="83" y="313"/>
                  </a:cubicBezTo>
                  <a:cubicBezTo>
                    <a:pt x="99" y="313"/>
                    <a:pt x="99" y="313"/>
                    <a:pt x="99" y="313"/>
                  </a:cubicBezTo>
                  <a:cubicBezTo>
                    <a:pt x="99" y="314"/>
                    <a:pt x="99" y="316"/>
                    <a:pt x="99" y="317"/>
                  </a:cubicBezTo>
                  <a:cubicBezTo>
                    <a:pt x="99" y="324"/>
                    <a:pt x="103" y="330"/>
                    <a:pt x="108" y="330"/>
                  </a:cubicBezTo>
                  <a:cubicBezTo>
                    <a:pt x="146" y="330"/>
                    <a:pt x="146" y="330"/>
                    <a:pt x="146" y="330"/>
                  </a:cubicBezTo>
                  <a:cubicBezTo>
                    <a:pt x="151" y="330"/>
                    <a:pt x="156" y="324"/>
                    <a:pt x="156" y="317"/>
                  </a:cubicBezTo>
                  <a:cubicBezTo>
                    <a:pt x="156" y="316"/>
                    <a:pt x="155" y="314"/>
                    <a:pt x="155" y="313"/>
                  </a:cubicBezTo>
                  <a:cubicBezTo>
                    <a:pt x="171" y="313"/>
                    <a:pt x="171" y="313"/>
                    <a:pt x="171" y="313"/>
                  </a:cubicBezTo>
                  <a:cubicBezTo>
                    <a:pt x="177" y="313"/>
                    <a:pt x="181" y="307"/>
                    <a:pt x="181" y="300"/>
                  </a:cubicBezTo>
                  <a:cubicBezTo>
                    <a:pt x="181" y="297"/>
                    <a:pt x="180" y="294"/>
                    <a:pt x="178" y="291"/>
                  </a:cubicBezTo>
                  <a:cubicBezTo>
                    <a:pt x="180" y="289"/>
                    <a:pt x="181" y="286"/>
                    <a:pt x="181" y="283"/>
                  </a:cubicBezTo>
                  <a:cubicBezTo>
                    <a:pt x="181" y="279"/>
                    <a:pt x="180" y="276"/>
                    <a:pt x="178" y="274"/>
                  </a:cubicBezTo>
                  <a:cubicBezTo>
                    <a:pt x="179" y="273"/>
                    <a:pt x="180" y="271"/>
                    <a:pt x="180" y="270"/>
                  </a:cubicBezTo>
                  <a:cubicBezTo>
                    <a:pt x="191" y="270"/>
                    <a:pt x="191" y="270"/>
                    <a:pt x="191" y="270"/>
                  </a:cubicBezTo>
                  <a:cubicBezTo>
                    <a:pt x="197" y="270"/>
                    <a:pt x="202" y="265"/>
                    <a:pt x="202" y="259"/>
                  </a:cubicBezTo>
                  <a:cubicBezTo>
                    <a:pt x="202" y="238"/>
                    <a:pt x="202" y="238"/>
                    <a:pt x="202" y="238"/>
                  </a:cubicBezTo>
                  <a:cubicBezTo>
                    <a:pt x="202" y="232"/>
                    <a:pt x="204" y="224"/>
                    <a:pt x="208" y="219"/>
                  </a:cubicBezTo>
                  <a:cubicBezTo>
                    <a:pt x="227" y="193"/>
                    <a:pt x="227" y="193"/>
                    <a:pt x="227" y="193"/>
                  </a:cubicBezTo>
                  <a:cubicBezTo>
                    <a:pt x="231" y="189"/>
                    <a:pt x="233" y="180"/>
                    <a:pt x="233" y="174"/>
                  </a:cubicBezTo>
                  <a:cubicBezTo>
                    <a:pt x="233" y="121"/>
                    <a:pt x="233" y="121"/>
                    <a:pt x="233" y="121"/>
                  </a:cubicBezTo>
                  <a:cubicBezTo>
                    <a:pt x="233" y="115"/>
                    <a:pt x="229" y="111"/>
                    <a:pt x="223" y="111"/>
                  </a:cubicBezTo>
                  <a:cubicBezTo>
                    <a:pt x="198" y="111"/>
                    <a:pt x="198" y="111"/>
                    <a:pt x="198" y="111"/>
                  </a:cubicBezTo>
                  <a:cubicBezTo>
                    <a:pt x="198" y="110"/>
                    <a:pt x="199" y="109"/>
                    <a:pt x="199" y="109"/>
                  </a:cubicBezTo>
                  <a:cubicBezTo>
                    <a:pt x="199" y="50"/>
                    <a:pt x="199" y="50"/>
                    <a:pt x="199" y="50"/>
                  </a:cubicBezTo>
                  <a:cubicBezTo>
                    <a:pt x="238" y="39"/>
                    <a:pt x="238" y="39"/>
                    <a:pt x="238" y="39"/>
                  </a:cubicBezTo>
                  <a:cubicBezTo>
                    <a:pt x="248" y="37"/>
                    <a:pt x="254" y="26"/>
                    <a:pt x="252" y="16"/>
                  </a:cubicBezTo>
                  <a:cubicBezTo>
                    <a:pt x="249" y="6"/>
                    <a:pt x="239" y="0"/>
                    <a:pt x="229" y="3"/>
                  </a:cubicBezTo>
                  <a:close/>
                  <a:moveTo>
                    <a:pt x="87" y="80"/>
                  </a:moveTo>
                  <a:cubicBezTo>
                    <a:pt x="167" y="58"/>
                    <a:pt x="167" y="58"/>
                    <a:pt x="167" y="58"/>
                  </a:cubicBezTo>
                  <a:cubicBezTo>
                    <a:pt x="167" y="109"/>
                    <a:pt x="167" y="109"/>
                    <a:pt x="167" y="109"/>
                  </a:cubicBezTo>
                  <a:cubicBezTo>
                    <a:pt x="167" y="109"/>
                    <a:pt x="167" y="110"/>
                    <a:pt x="168" y="111"/>
                  </a:cubicBezTo>
                  <a:cubicBezTo>
                    <a:pt x="87" y="111"/>
                    <a:pt x="87" y="111"/>
                    <a:pt x="87" y="111"/>
                  </a:cubicBezTo>
                  <a:lnTo>
                    <a:pt x="87" y="80"/>
                  </a:lnTo>
                  <a:close/>
                  <a:moveTo>
                    <a:pt x="87" y="80"/>
                  </a:moveTo>
                  <a:cubicBezTo>
                    <a:pt x="87" y="80"/>
                    <a:pt x="87" y="80"/>
                    <a:pt x="87" y="8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7" name="Freeform 14"/>
            <p:cNvSpPr>
              <a:spLocks noEditPoints="1"/>
            </p:cNvSpPr>
            <p:nvPr/>
          </p:nvSpPr>
          <p:spPr bwMode="auto">
            <a:xfrm>
              <a:off x="8085138" y="1436688"/>
              <a:ext cx="463550" cy="177800"/>
            </a:xfrm>
            <a:custGeom>
              <a:avLst/>
              <a:gdLst/>
              <a:ahLst/>
              <a:cxnLst>
                <a:cxn ang="0">
                  <a:pos x="229" y="2"/>
                </a:cxn>
                <a:cxn ang="0">
                  <a:pos x="16" y="59"/>
                </a:cxn>
                <a:cxn ang="0">
                  <a:pos x="3" y="83"/>
                </a:cxn>
                <a:cxn ang="0">
                  <a:pos x="21" y="97"/>
                </a:cxn>
                <a:cxn ang="0">
                  <a:pos x="26" y="96"/>
                </a:cxn>
                <a:cxn ang="0">
                  <a:pos x="238" y="39"/>
                </a:cxn>
                <a:cxn ang="0">
                  <a:pos x="252" y="16"/>
                </a:cxn>
                <a:cxn ang="0">
                  <a:pos x="229" y="2"/>
                </a:cxn>
                <a:cxn ang="0">
                  <a:pos x="229" y="2"/>
                </a:cxn>
                <a:cxn ang="0">
                  <a:pos x="229" y="2"/>
                </a:cxn>
              </a:cxnLst>
              <a:rect l="0" t="0" r="r" b="b"/>
              <a:pathLst>
                <a:path w="254" h="97">
                  <a:moveTo>
                    <a:pt x="229" y="2"/>
                  </a:moveTo>
                  <a:cubicBezTo>
                    <a:pt x="16" y="59"/>
                    <a:pt x="16" y="59"/>
                    <a:pt x="16" y="59"/>
                  </a:cubicBezTo>
                  <a:cubicBezTo>
                    <a:pt x="6" y="62"/>
                    <a:pt x="0" y="72"/>
                    <a:pt x="3" y="83"/>
                  </a:cubicBezTo>
                  <a:cubicBezTo>
                    <a:pt x="5" y="91"/>
                    <a:pt x="13" y="97"/>
                    <a:pt x="21" y="97"/>
                  </a:cubicBezTo>
                  <a:cubicBezTo>
                    <a:pt x="23" y="97"/>
                    <a:pt x="24" y="96"/>
                    <a:pt x="26" y="96"/>
                  </a:cubicBezTo>
                  <a:cubicBezTo>
                    <a:pt x="238" y="39"/>
                    <a:pt x="238" y="39"/>
                    <a:pt x="238" y="39"/>
                  </a:cubicBezTo>
                  <a:cubicBezTo>
                    <a:pt x="248" y="36"/>
                    <a:pt x="254" y="26"/>
                    <a:pt x="252" y="16"/>
                  </a:cubicBezTo>
                  <a:cubicBezTo>
                    <a:pt x="249" y="6"/>
                    <a:pt x="239" y="0"/>
                    <a:pt x="229" y="2"/>
                  </a:cubicBezTo>
                  <a:close/>
                  <a:moveTo>
                    <a:pt x="229" y="2"/>
                  </a:moveTo>
                  <a:cubicBezTo>
                    <a:pt x="229" y="2"/>
                    <a:pt x="229" y="2"/>
                    <a:pt x="229" y="2"/>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8" name="Freeform 15"/>
            <p:cNvSpPr>
              <a:spLocks noEditPoints="1"/>
            </p:cNvSpPr>
            <p:nvPr/>
          </p:nvSpPr>
          <p:spPr bwMode="auto">
            <a:xfrm>
              <a:off x="8085138" y="1328738"/>
              <a:ext cx="463550" cy="177800"/>
            </a:xfrm>
            <a:custGeom>
              <a:avLst/>
              <a:gdLst/>
              <a:ahLst/>
              <a:cxnLst>
                <a:cxn ang="0">
                  <a:pos x="3" y="83"/>
                </a:cxn>
                <a:cxn ang="0">
                  <a:pos x="21" y="97"/>
                </a:cxn>
                <a:cxn ang="0">
                  <a:pos x="26" y="97"/>
                </a:cxn>
                <a:cxn ang="0">
                  <a:pos x="238" y="40"/>
                </a:cxn>
                <a:cxn ang="0">
                  <a:pos x="252" y="16"/>
                </a:cxn>
                <a:cxn ang="0">
                  <a:pos x="229" y="3"/>
                </a:cxn>
                <a:cxn ang="0">
                  <a:pos x="16" y="60"/>
                </a:cxn>
                <a:cxn ang="0">
                  <a:pos x="3" y="83"/>
                </a:cxn>
                <a:cxn ang="0">
                  <a:pos x="3" y="83"/>
                </a:cxn>
                <a:cxn ang="0">
                  <a:pos x="3" y="83"/>
                </a:cxn>
              </a:cxnLst>
              <a:rect l="0" t="0" r="r" b="b"/>
              <a:pathLst>
                <a:path w="254" h="97">
                  <a:moveTo>
                    <a:pt x="3" y="83"/>
                  </a:moveTo>
                  <a:cubicBezTo>
                    <a:pt x="5" y="92"/>
                    <a:pt x="13" y="97"/>
                    <a:pt x="21" y="97"/>
                  </a:cubicBezTo>
                  <a:cubicBezTo>
                    <a:pt x="23" y="97"/>
                    <a:pt x="24" y="97"/>
                    <a:pt x="26" y="97"/>
                  </a:cubicBezTo>
                  <a:cubicBezTo>
                    <a:pt x="238" y="40"/>
                    <a:pt x="238" y="40"/>
                    <a:pt x="238" y="40"/>
                  </a:cubicBezTo>
                  <a:cubicBezTo>
                    <a:pt x="248" y="37"/>
                    <a:pt x="254" y="26"/>
                    <a:pt x="252" y="16"/>
                  </a:cubicBezTo>
                  <a:cubicBezTo>
                    <a:pt x="249" y="6"/>
                    <a:pt x="239" y="0"/>
                    <a:pt x="229" y="3"/>
                  </a:cubicBezTo>
                  <a:cubicBezTo>
                    <a:pt x="16" y="60"/>
                    <a:pt x="16" y="60"/>
                    <a:pt x="16" y="60"/>
                  </a:cubicBezTo>
                  <a:cubicBezTo>
                    <a:pt x="6" y="63"/>
                    <a:pt x="0" y="73"/>
                    <a:pt x="3" y="83"/>
                  </a:cubicBezTo>
                  <a:close/>
                  <a:moveTo>
                    <a:pt x="3" y="83"/>
                  </a:moveTo>
                  <a:cubicBezTo>
                    <a:pt x="3" y="83"/>
                    <a:pt x="3" y="83"/>
                    <a:pt x="3" y="8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9" name="Freeform 16"/>
            <p:cNvSpPr>
              <a:spLocks noEditPoints="1"/>
            </p:cNvSpPr>
            <p:nvPr/>
          </p:nvSpPr>
          <p:spPr bwMode="auto">
            <a:xfrm>
              <a:off x="8085138" y="1274763"/>
              <a:ext cx="273050" cy="125413"/>
            </a:xfrm>
            <a:custGeom>
              <a:avLst/>
              <a:gdLst/>
              <a:ahLst/>
              <a:cxnLst>
                <a:cxn ang="0">
                  <a:pos x="21" y="69"/>
                </a:cxn>
                <a:cxn ang="0">
                  <a:pos x="26" y="68"/>
                </a:cxn>
                <a:cxn ang="0">
                  <a:pos x="134" y="39"/>
                </a:cxn>
                <a:cxn ang="0">
                  <a:pos x="147" y="16"/>
                </a:cxn>
                <a:cxn ang="0">
                  <a:pos x="124" y="3"/>
                </a:cxn>
                <a:cxn ang="0">
                  <a:pos x="16" y="32"/>
                </a:cxn>
                <a:cxn ang="0">
                  <a:pos x="3" y="55"/>
                </a:cxn>
                <a:cxn ang="0">
                  <a:pos x="21" y="69"/>
                </a:cxn>
                <a:cxn ang="0">
                  <a:pos x="21" y="69"/>
                </a:cxn>
                <a:cxn ang="0">
                  <a:pos x="21" y="69"/>
                </a:cxn>
              </a:cxnLst>
              <a:rect l="0" t="0" r="r" b="b"/>
              <a:pathLst>
                <a:path w="150" h="69">
                  <a:moveTo>
                    <a:pt x="21" y="69"/>
                  </a:moveTo>
                  <a:cubicBezTo>
                    <a:pt x="23" y="69"/>
                    <a:pt x="24" y="69"/>
                    <a:pt x="26" y="68"/>
                  </a:cubicBezTo>
                  <a:cubicBezTo>
                    <a:pt x="134" y="39"/>
                    <a:pt x="134" y="39"/>
                    <a:pt x="134" y="39"/>
                  </a:cubicBezTo>
                  <a:cubicBezTo>
                    <a:pt x="144" y="36"/>
                    <a:pt x="150" y="26"/>
                    <a:pt x="147" y="16"/>
                  </a:cubicBezTo>
                  <a:cubicBezTo>
                    <a:pt x="144" y="6"/>
                    <a:pt x="134" y="0"/>
                    <a:pt x="124" y="3"/>
                  </a:cubicBezTo>
                  <a:cubicBezTo>
                    <a:pt x="16" y="32"/>
                    <a:pt x="16" y="32"/>
                    <a:pt x="16" y="32"/>
                  </a:cubicBezTo>
                  <a:cubicBezTo>
                    <a:pt x="6" y="34"/>
                    <a:pt x="0" y="45"/>
                    <a:pt x="3" y="55"/>
                  </a:cubicBezTo>
                  <a:cubicBezTo>
                    <a:pt x="5" y="63"/>
                    <a:pt x="13" y="69"/>
                    <a:pt x="21" y="69"/>
                  </a:cubicBezTo>
                  <a:close/>
                  <a:moveTo>
                    <a:pt x="21" y="69"/>
                  </a:moveTo>
                  <a:cubicBezTo>
                    <a:pt x="21" y="69"/>
                    <a:pt x="21" y="69"/>
                    <a:pt x="21" y="69"/>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90" name="Group 89"/>
          <p:cNvGrpSpPr/>
          <p:nvPr/>
        </p:nvGrpSpPr>
        <p:grpSpPr>
          <a:xfrm>
            <a:off x="3108759" y="5523173"/>
            <a:ext cx="411139" cy="691284"/>
            <a:chOff x="6627813" y="1292225"/>
            <a:chExt cx="503238" cy="846138"/>
          </a:xfrm>
          <a:solidFill>
            <a:schemeClr val="bg1"/>
          </a:solidFill>
        </p:grpSpPr>
        <p:sp>
          <p:nvSpPr>
            <p:cNvPr id="91" name="Freeform 17"/>
            <p:cNvSpPr>
              <a:spLocks noEditPoints="1"/>
            </p:cNvSpPr>
            <p:nvPr/>
          </p:nvSpPr>
          <p:spPr bwMode="auto">
            <a:xfrm>
              <a:off x="6740525" y="1900238"/>
              <a:ext cx="276225" cy="63500"/>
            </a:xfrm>
            <a:custGeom>
              <a:avLst/>
              <a:gdLst/>
              <a:ahLst/>
              <a:cxnLst>
                <a:cxn ang="0">
                  <a:pos x="131" y="0"/>
                </a:cxn>
                <a:cxn ang="0">
                  <a:pos x="21" y="0"/>
                </a:cxn>
                <a:cxn ang="0">
                  <a:pos x="0" y="17"/>
                </a:cxn>
                <a:cxn ang="0">
                  <a:pos x="21" y="34"/>
                </a:cxn>
                <a:cxn ang="0">
                  <a:pos x="131" y="34"/>
                </a:cxn>
                <a:cxn ang="0">
                  <a:pos x="151" y="17"/>
                </a:cxn>
                <a:cxn ang="0">
                  <a:pos x="131" y="0"/>
                </a:cxn>
                <a:cxn ang="0">
                  <a:pos x="131" y="0"/>
                </a:cxn>
                <a:cxn ang="0">
                  <a:pos x="131" y="0"/>
                </a:cxn>
              </a:cxnLst>
              <a:rect l="0" t="0" r="r" b="b"/>
              <a:pathLst>
                <a:path w="151" h="34">
                  <a:moveTo>
                    <a:pt x="131" y="0"/>
                  </a:moveTo>
                  <a:cubicBezTo>
                    <a:pt x="21" y="0"/>
                    <a:pt x="21" y="0"/>
                    <a:pt x="21" y="0"/>
                  </a:cubicBezTo>
                  <a:cubicBezTo>
                    <a:pt x="9" y="0"/>
                    <a:pt x="0" y="8"/>
                    <a:pt x="0" y="17"/>
                  </a:cubicBezTo>
                  <a:cubicBezTo>
                    <a:pt x="0" y="26"/>
                    <a:pt x="9" y="34"/>
                    <a:pt x="21" y="34"/>
                  </a:cubicBezTo>
                  <a:cubicBezTo>
                    <a:pt x="131" y="34"/>
                    <a:pt x="131" y="34"/>
                    <a:pt x="131" y="34"/>
                  </a:cubicBezTo>
                  <a:cubicBezTo>
                    <a:pt x="142" y="34"/>
                    <a:pt x="151" y="26"/>
                    <a:pt x="151" y="17"/>
                  </a:cubicBezTo>
                  <a:cubicBezTo>
                    <a:pt x="151" y="8"/>
                    <a:pt x="142" y="0"/>
                    <a:pt x="131" y="0"/>
                  </a:cubicBezTo>
                  <a:close/>
                  <a:moveTo>
                    <a:pt x="131" y="0"/>
                  </a:moveTo>
                  <a:cubicBezTo>
                    <a:pt x="131" y="0"/>
                    <a:pt x="131" y="0"/>
                    <a:pt x="131"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2" name="Freeform 18"/>
            <p:cNvSpPr>
              <a:spLocks noEditPoints="1"/>
            </p:cNvSpPr>
            <p:nvPr/>
          </p:nvSpPr>
          <p:spPr bwMode="auto">
            <a:xfrm>
              <a:off x="6740525" y="1989138"/>
              <a:ext cx="276225" cy="61913"/>
            </a:xfrm>
            <a:custGeom>
              <a:avLst/>
              <a:gdLst/>
              <a:ahLst/>
              <a:cxnLst>
                <a:cxn ang="0">
                  <a:pos x="151" y="17"/>
                </a:cxn>
                <a:cxn ang="0">
                  <a:pos x="131" y="0"/>
                </a:cxn>
                <a:cxn ang="0">
                  <a:pos x="21" y="0"/>
                </a:cxn>
                <a:cxn ang="0">
                  <a:pos x="0" y="17"/>
                </a:cxn>
                <a:cxn ang="0">
                  <a:pos x="21" y="34"/>
                </a:cxn>
                <a:cxn ang="0">
                  <a:pos x="131" y="34"/>
                </a:cxn>
                <a:cxn ang="0">
                  <a:pos x="151" y="17"/>
                </a:cxn>
                <a:cxn ang="0">
                  <a:pos x="151" y="17"/>
                </a:cxn>
                <a:cxn ang="0">
                  <a:pos x="151" y="17"/>
                </a:cxn>
              </a:cxnLst>
              <a:rect l="0" t="0" r="r" b="b"/>
              <a:pathLst>
                <a:path w="151" h="34">
                  <a:moveTo>
                    <a:pt x="151" y="17"/>
                  </a:moveTo>
                  <a:cubicBezTo>
                    <a:pt x="151" y="8"/>
                    <a:pt x="142" y="0"/>
                    <a:pt x="131" y="0"/>
                  </a:cubicBezTo>
                  <a:cubicBezTo>
                    <a:pt x="21" y="0"/>
                    <a:pt x="21" y="0"/>
                    <a:pt x="21" y="0"/>
                  </a:cubicBezTo>
                  <a:cubicBezTo>
                    <a:pt x="9" y="0"/>
                    <a:pt x="0" y="8"/>
                    <a:pt x="0" y="17"/>
                  </a:cubicBezTo>
                  <a:cubicBezTo>
                    <a:pt x="0" y="26"/>
                    <a:pt x="9" y="34"/>
                    <a:pt x="21" y="34"/>
                  </a:cubicBezTo>
                  <a:cubicBezTo>
                    <a:pt x="131" y="34"/>
                    <a:pt x="131" y="34"/>
                    <a:pt x="131" y="34"/>
                  </a:cubicBezTo>
                  <a:cubicBezTo>
                    <a:pt x="142" y="34"/>
                    <a:pt x="151" y="26"/>
                    <a:pt x="151" y="17"/>
                  </a:cubicBezTo>
                  <a:close/>
                  <a:moveTo>
                    <a:pt x="151" y="17"/>
                  </a:moveTo>
                  <a:cubicBezTo>
                    <a:pt x="151" y="17"/>
                    <a:pt x="151" y="17"/>
                    <a:pt x="151" y="1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3" name="Freeform 19"/>
            <p:cNvSpPr>
              <a:spLocks noEditPoints="1"/>
            </p:cNvSpPr>
            <p:nvPr/>
          </p:nvSpPr>
          <p:spPr bwMode="auto">
            <a:xfrm>
              <a:off x="6770688" y="2078038"/>
              <a:ext cx="219075" cy="60325"/>
            </a:xfrm>
            <a:custGeom>
              <a:avLst/>
              <a:gdLst/>
              <a:ahLst/>
              <a:cxnLst>
                <a:cxn ang="0">
                  <a:pos x="20" y="0"/>
                </a:cxn>
                <a:cxn ang="0">
                  <a:pos x="0" y="17"/>
                </a:cxn>
                <a:cxn ang="0">
                  <a:pos x="20" y="33"/>
                </a:cxn>
                <a:cxn ang="0">
                  <a:pos x="99" y="33"/>
                </a:cxn>
                <a:cxn ang="0">
                  <a:pos x="120" y="17"/>
                </a:cxn>
                <a:cxn ang="0">
                  <a:pos x="99" y="0"/>
                </a:cxn>
                <a:cxn ang="0">
                  <a:pos x="20" y="0"/>
                </a:cxn>
                <a:cxn ang="0">
                  <a:pos x="20" y="0"/>
                </a:cxn>
                <a:cxn ang="0">
                  <a:pos x="20" y="0"/>
                </a:cxn>
              </a:cxnLst>
              <a:rect l="0" t="0" r="r" b="b"/>
              <a:pathLst>
                <a:path w="120" h="33">
                  <a:moveTo>
                    <a:pt x="20" y="0"/>
                  </a:moveTo>
                  <a:cubicBezTo>
                    <a:pt x="9" y="0"/>
                    <a:pt x="0" y="7"/>
                    <a:pt x="0" y="17"/>
                  </a:cubicBezTo>
                  <a:cubicBezTo>
                    <a:pt x="0" y="26"/>
                    <a:pt x="9" y="33"/>
                    <a:pt x="20" y="33"/>
                  </a:cubicBezTo>
                  <a:cubicBezTo>
                    <a:pt x="99" y="33"/>
                    <a:pt x="99" y="33"/>
                    <a:pt x="99" y="33"/>
                  </a:cubicBezTo>
                  <a:cubicBezTo>
                    <a:pt x="110" y="33"/>
                    <a:pt x="120" y="26"/>
                    <a:pt x="120" y="17"/>
                  </a:cubicBezTo>
                  <a:cubicBezTo>
                    <a:pt x="120" y="7"/>
                    <a:pt x="110" y="0"/>
                    <a:pt x="99" y="0"/>
                  </a:cubicBezTo>
                  <a:lnTo>
                    <a:pt x="20" y="0"/>
                  </a:lnTo>
                  <a:close/>
                  <a:moveTo>
                    <a:pt x="20" y="0"/>
                  </a:moveTo>
                  <a:cubicBezTo>
                    <a:pt x="20" y="0"/>
                    <a:pt x="20" y="0"/>
                    <a:pt x="20"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94" name="Freeform 20"/>
            <p:cNvSpPr>
              <a:spLocks noEditPoints="1"/>
            </p:cNvSpPr>
            <p:nvPr/>
          </p:nvSpPr>
          <p:spPr bwMode="auto">
            <a:xfrm>
              <a:off x="6627813" y="1292225"/>
              <a:ext cx="503238" cy="581025"/>
            </a:xfrm>
            <a:custGeom>
              <a:avLst/>
              <a:gdLst/>
              <a:ahLst/>
              <a:cxnLst>
                <a:cxn ang="0">
                  <a:pos x="221" y="309"/>
                </a:cxn>
                <a:cxn ang="0">
                  <a:pos x="223" y="297"/>
                </a:cxn>
                <a:cxn ang="0">
                  <a:pos x="224" y="294"/>
                </a:cxn>
                <a:cxn ang="0">
                  <a:pos x="251" y="220"/>
                </a:cxn>
                <a:cxn ang="0">
                  <a:pos x="276" y="138"/>
                </a:cxn>
                <a:cxn ang="0">
                  <a:pos x="138" y="0"/>
                </a:cxn>
                <a:cxn ang="0">
                  <a:pos x="0" y="138"/>
                </a:cxn>
                <a:cxn ang="0">
                  <a:pos x="24" y="220"/>
                </a:cxn>
                <a:cxn ang="0">
                  <a:pos x="52" y="301"/>
                </a:cxn>
                <a:cxn ang="0">
                  <a:pos x="68" y="317"/>
                </a:cxn>
                <a:cxn ang="0">
                  <a:pos x="207" y="317"/>
                </a:cxn>
                <a:cxn ang="0">
                  <a:pos x="221" y="309"/>
                </a:cxn>
                <a:cxn ang="0">
                  <a:pos x="115" y="281"/>
                </a:cxn>
                <a:cxn ang="0">
                  <a:pos x="149" y="175"/>
                </a:cxn>
                <a:cxn ang="0">
                  <a:pos x="150" y="169"/>
                </a:cxn>
                <a:cxn ang="0">
                  <a:pos x="147" y="167"/>
                </a:cxn>
                <a:cxn ang="0">
                  <a:pos x="144" y="168"/>
                </a:cxn>
                <a:cxn ang="0">
                  <a:pos x="109" y="226"/>
                </a:cxn>
                <a:cxn ang="0">
                  <a:pos x="109" y="226"/>
                </a:cxn>
                <a:cxn ang="0">
                  <a:pos x="99" y="159"/>
                </a:cxn>
                <a:cxn ang="0">
                  <a:pos x="186" y="102"/>
                </a:cxn>
                <a:cxn ang="0">
                  <a:pos x="187" y="102"/>
                </a:cxn>
                <a:cxn ang="0">
                  <a:pos x="191" y="105"/>
                </a:cxn>
                <a:cxn ang="0">
                  <a:pos x="175" y="216"/>
                </a:cxn>
                <a:cxn ang="0">
                  <a:pos x="145" y="231"/>
                </a:cxn>
                <a:cxn ang="0">
                  <a:pos x="136" y="241"/>
                </a:cxn>
                <a:cxn ang="0">
                  <a:pos x="136" y="280"/>
                </a:cxn>
                <a:cxn ang="0">
                  <a:pos x="131" y="285"/>
                </a:cxn>
                <a:cxn ang="0">
                  <a:pos x="119" y="285"/>
                </a:cxn>
                <a:cxn ang="0">
                  <a:pos x="115" y="284"/>
                </a:cxn>
                <a:cxn ang="0">
                  <a:pos x="115" y="281"/>
                </a:cxn>
                <a:cxn ang="0">
                  <a:pos x="115" y="281"/>
                </a:cxn>
                <a:cxn ang="0">
                  <a:pos x="115" y="281"/>
                </a:cxn>
              </a:cxnLst>
              <a:rect l="0" t="0" r="r" b="b"/>
              <a:pathLst>
                <a:path w="276" h="317">
                  <a:moveTo>
                    <a:pt x="221" y="309"/>
                  </a:moveTo>
                  <a:cubicBezTo>
                    <a:pt x="223" y="306"/>
                    <a:pt x="223" y="301"/>
                    <a:pt x="223" y="297"/>
                  </a:cubicBezTo>
                  <a:cubicBezTo>
                    <a:pt x="224" y="296"/>
                    <a:pt x="224" y="295"/>
                    <a:pt x="224" y="294"/>
                  </a:cubicBezTo>
                  <a:cubicBezTo>
                    <a:pt x="228" y="260"/>
                    <a:pt x="240" y="240"/>
                    <a:pt x="251" y="220"/>
                  </a:cubicBezTo>
                  <a:cubicBezTo>
                    <a:pt x="264" y="198"/>
                    <a:pt x="276" y="177"/>
                    <a:pt x="276" y="138"/>
                  </a:cubicBezTo>
                  <a:cubicBezTo>
                    <a:pt x="276" y="62"/>
                    <a:pt x="214" y="0"/>
                    <a:pt x="138" y="0"/>
                  </a:cubicBezTo>
                  <a:cubicBezTo>
                    <a:pt x="62" y="0"/>
                    <a:pt x="0" y="62"/>
                    <a:pt x="0" y="138"/>
                  </a:cubicBezTo>
                  <a:cubicBezTo>
                    <a:pt x="0" y="177"/>
                    <a:pt x="12" y="198"/>
                    <a:pt x="24" y="220"/>
                  </a:cubicBezTo>
                  <a:cubicBezTo>
                    <a:pt x="36" y="241"/>
                    <a:pt x="48" y="263"/>
                    <a:pt x="52" y="301"/>
                  </a:cubicBezTo>
                  <a:cubicBezTo>
                    <a:pt x="52" y="310"/>
                    <a:pt x="60" y="317"/>
                    <a:pt x="68" y="317"/>
                  </a:cubicBezTo>
                  <a:cubicBezTo>
                    <a:pt x="207" y="317"/>
                    <a:pt x="207" y="317"/>
                    <a:pt x="207" y="317"/>
                  </a:cubicBezTo>
                  <a:cubicBezTo>
                    <a:pt x="213" y="317"/>
                    <a:pt x="218" y="314"/>
                    <a:pt x="221" y="309"/>
                  </a:cubicBezTo>
                  <a:close/>
                  <a:moveTo>
                    <a:pt x="115" y="281"/>
                  </a:moveTo>
                  <a:cubicBezTo>
                    <a:pt x="126" y="209"/>
                    <a:pt x="144" y="182"/>
                    <a:pt x="149" y="175"/>
                  </a:cubicBezTo>
                  <a:cubicBezTo>
                    <a:pt x="151" y="172"/>
                    <a:pt x="151" y="170"/>
                    <a:pt x="150" y="169"/>
                  </a:cubicBezTo>
                  <a:cubicBezTo>
                    <a:pt x="150" y="168"/>
                    <a:pt x="149" y="167"/>
                    <a:pt x="147" y="167"/>
                  </a:cubicBezTo>
                  <a:cubicBezTo>
                    <a:pt x="146" y="167"/>
                    <a:pt x="145" y="167"/>
                    <a:pt x="144" y="168"/>
                  </a:cubicBezTo>
                  <a:cubicBezTo>
                    <a:pt x="136" y="171"/>
                    <a:pt x="112" y="186"/>
                    <a:pt x="109" y="226"/>
                  </a:cubicBezTo>
                  <a:cubicBezTo>
                    <a:pt x="109" y="226"/>
                    <a:pt x="109" y="226"/>
                    <a:pt x="109" y="226"/>
                  </a:cubicBezTo>
                  <a:cubicBezTo>
                    <a:pt x="102" y="215"/>
                    <a:pt x="88" y="187"/>
                    <a:pt x="99" y="159"/>
                  </a:cubicBezTo>
                  <a:cubicBezTo>
                    <a:pt x="110" y="133"/>
                    <a:pt x="139" y="114"/>
                    <a:pt x="186" y="102"/>
                  </a:cubicBezTo>
                  <a:cubicBezTo>
                    <a:pt x="186" y="102"/>
                    <a:pt x="187" y="102"/>
                    <a:pt x="187" y="102"/>
                  </a:cubicBezTo>
                  <a:cubicBezTo>
                    <a:pt x="189" y="102"/>
                    <a:pt x="191" y="103"/>
                    <a:pt x="191" y="105"/>
                  </a:cubicBezTo>
                  <a:cubicBezTo>
                    <a:pt x="193" y="126"/>
                    <a:pt x="200" y="188"/>
                    <a:pt x="175" y="216"/>
                  </a:cubicBezTo>
                  <a:cubicBezTo>
                    <a:pt x="168" y="225"/>
                    <a:pt x="158" y="230"/>
                    <a:pt x="145" y="231"/>
                  </a:cubicBezTo>
                  <a:cubicBezTo>
                    <a:pt x="140" y="231"/>
                    <a:pt x="136" y="236"/>
                    <a:pt x="136" y="241"/>
                  </a:cubicBezTo>
                  <a:cubicBezTo>
                    <a:pt x="136" y="280"/>
                    <a:pt x="136" y="280"/>
                    <a:pt x="136" y="280"/>
                  </a:cubicBezTo>
                  <a:cubicBezTo>
                    <a:pt x="136" y="283"/>
                    <a:pt x="134" y="285"/>
                    <a:pt x="131" y="285"/>
                  </a:cubicBezTo>
                  <a:cubicBezTo>
                    <a:pt x="119" y="285"/>
                    <a:pt x="119" y="285"/>
                    <a:pt x="119" y="285"/>
                  </a:cubicBezTo>
                  <a:cubicBezTo>
                    <a:pt x="117" y="285"/>
                    <a:pt x="116" y="285"/>
                    <a:pt x="115" y="284"/>
                  </a:cubicBezTo>
                  <a:cubicBezTo>
                    <a:pt x="115" y="283"/>
                    <a:pt x="114" y="282"/>
                    <a:pt x="115" y="281"/>
                  </a:cubicBezTo>
                  <a:close/>
                  <a:moveTo>
                    <a:pt x="115" y="281"/>
                  </a:moveTo>
                  <a:cubicBezTo>
                    <a:pt x="115" y="281"/>
                    <a:pt x="115" y="281"/>
                    <a:pt x="115" y="281"/>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077" name="Freeform 5"/>
          <p:cNvSpPr>
            <a:spLocks noEditPoints="1"/>
          </p:cNvSpPr>
          <p:nvPr/>
        </p:nvSpPr>
        <p:spPr bwMode="auto">
          <a:xfrm>
            <a:off x="3795989" y="1710555"/>
            <a:ext cx="608257" cy="1382811"/>
          </a:xfrm>
          <a:custGeom>
            <a:avLst/>
            <a:gdLst/>
            <a:ahLst/>
            <a:cxnLst>
              <a:cxn ang="0">
                <a:pos x="97" y="511"/>
              </a:cxn>
              <a:cxn ang="0">
                <a:pos x="49" y="511"/>
              </a:cxn>
              <a:cxn ang="0">
                <a:pos x="49" y="73"/>
              </a:cxn>
              <a:cxn ang="0">
                <a:pos x="122" y="0"/>
              </a:cxn>
              <a:cxn ang="0">
                <a:pos x="195" y="73"/>
              </a:cxn>
              <a:cxn ang="0">
                <a:pos x="195" y="511"/>
              </a:cxn>
              <a:cxn ang="0">
                <a:pos x="146" y="511"/>
              </a:cxn>
              <a:cxn ang="0">
                <a:pos x="146" y="73"/>
              </a:cxn>
              <a:cxn ang="0">
                <a:pos x="122" y="48"/>
              </a:cxn>
              <a:cxn ang="0">
                <a:pos x="97" y="73"/>
              </a:cxn>
              <a:cxn ang="0">
                <a:pos x="97" y="511"/>
              </a:cxn>
              <a:cxn ang="0">
                <a:pos x="219" y="48"/>
              </a:cxn>
              <a:cxn ang="0">
                <a:pos x="243" y="73"/>
              </a:cxn>
              <a:cxn ang="0">
                <a:pos x="243" y="511"/>
              </a:cxn>
              <a:cxn ang="0">
                <a:pos x="292" y="511"/>
              </a:cxn>
              <a:cxn ang="0">
                <a:pos x="292" y="73"/>
              </a:cxn>
              <a:cxn ang="0">
                <a:pos x="219" y="0"/>
              </a:cxn>
              <a:cxn ang="0">
                <a:pos x="192" y="5"/>
              </a:cxn>
              <a:cxn ang="0">
                <a:pos x="216" y="49"/>
              </a:cxn>
              <a:cxn ang="0">
                <a:pos x="219" y="48"/>
              </a:cxn>
              <a:cxn ang="0">
                <a:pos x="0" y="535"/>
              </a:cxn>
              <a:cxn ang="0">
                <a:pos x="0" y="633"/>
              </a:cxn>
              <a:cxn ang="0">
                <a:pos x="73" y="666"/>
              </a:cxn>
              <a:cxn ang="0">
                <a:pos x="73" y="681"/>
              </a:cxn>
              <a:cxn ang="0">
                <a:pos x="122" y="730"/>
              </a:cxn>
              <a:cxn ang="0">
                <a:pos x="170" y="779"/>
              </a:cxn>
              <a:cxn ang="0">
                <a:pos x="219" y="730"/>
              </a:cxn>
              <a:cxn ang="0">
                <a:pos x="268" y="681"/>
              </a:cxn>
              <a:cxn ang="0">
                <a:pos x="268" y="666"/>
              </a:cxn>
              <a:cxn ang="0">
                <a:pos x="341" y="633"/>
              </a:cxn>
              <a:cxn ang="0">
                <a:pos x="341" y="535"/>
              </a:cxn>
              <a:cxn ang="0">
                <a:pos x="0" y="535"/>
              </a:cxn>
              <a:cxn ang="0">
                <a:pos x="0" y="535"/>
              </a:cxn>
              <a:cxn ang="0">
                <a:pos x="0" y="535"/>
              </a:cxn>
            </a:cxnLst>
            <a:rect l="0" t="0" r="r" b="b"/>
            <a:pathLst>
              <a:path w="341" h="779">
                <a:moveTo>
                  <a:pt x="97" y="511"/>
                </a:moveTo>
                <a:cubicBezTo>
                  <a:pt x="49" y="511"/>
                  <a:pt x="49" y="511"/>
                  <a:pt x="49" y="511"/>
                </a:cubicBezTo>
                <a:cubicBezTo>
                  <a:pt x="49" y="73"/>
                  <a:pt x="49" y="73"/>
                  <a:pt x="49" y="73"/>
                </a:cubicBezTo>
                <a:cubicBezTo>
                  <a:pt x="49" y="32"/>
                  <a:pt x="81" y="0"/>
                  <a:pt x="122" y="0"/>
                </a:cubicBezTo>
                <a:cubicBezTo>
                  <a:pt x="162" y="0"/>
                  <a:pt x="195" y="32"/>
                  <a:pt x="195" y="73"/>
                </a:cubicBezTo>
                <a:cubicBezTo>
                  <a:pt x="195" y="511"/>
                  <a:pt x="195" y="511"/>
                  <a:pt x="195" y="511"/>
                </a:cubicBezTo>
                <a:cubicBezTo>
                  <a:pt x="146" y="511"/>
                  <a:pt x="146" y="511"/>
                  <a:pt x="146" y="511"/>
                </a:cubicBezTo>
                <a:cubicBezTo>
                  <a:pt x="146" y="73"/>
                  <a:pt x="146" y="73"/>
                  <a:pt x="146" y="73"/>
                </a:cubicBezTo>
                <a:cubicBezTo>
                  <a:pt x="146" y="59"/>
                  <a:pt x="135" y="48"/>
                  <a:pt x="122" y="48"/>
                </a:cubicBezTo>
                <a:cubicBezTo>
                  <a:pt x="108" y="48"/>
                  <a:pt x="97" y="59"/>
                  <a:pt x="97" y="73"/>
                </a:cubicBezTo>
                <a:lnTo>
                  <a:pt x="97" y="511"/>
                </a:lnTo>
                <a:close/>
                <a:moveTo>
                  <a:pt x="219" y="48"/>
                </a:moveTo>
                <a:cubicBezTo>
                  <a:pt x="232" y="48"/>
                  <a:pt x="243" y="59"/>
                  <a:pt x="243" y="73"/>
                </a:cubicBezTo>
                <a:cubicBezTo>
                  <a:pt x="243" y="511"/>
                  <a:pt x="243" y="511"/>
                  <a:pt x="243" y="511"/>
                </a:cubicBezTo>
                <a:cubicBezTo>
                  <a:pt x="292" y="511"/>
                  <a:pt x="292" y="511"/>
                  <a:pt x="292" y="511"/>
                </a:cubicBezTo>
                <a:cubicBezTo>
                  <a:pt x="292" y="73"/>
                  <a:pt x="292" y="73"/>
                  <a:pt x="292" y="73"/>
                </a:cubicBezTo>
                <a:cubicBezTo>
                  <a:pt x="292" y="32"/>
                  <a:pt x="259" y="0"/>
                  <a:pt x="219" y="0"/>
                </a:cubicBezTo>
                <a:cubicBezTo>
                  <a:pt x="209" y="0"/>
                  <a:pt x="200" y="2"/>
                  <a:pt x="192" y="5"/>
                </a:cubicBezTo>
                <a:cubicBezTo>
                  <a:pt x="203" y="17"/>
                  <a:pt x="212" y="32"/>
                  <a:pt x="216" y="49"/>
                </a:cubicBezTo>
                <a:cubicBezTo>
                  <a:pt x="217" y="49"/>
                  <a:pt x="218" y="48"/>
                  <a:pt x="219" y="48"/>
                </a:cubicBezTo>
                <a:close/>
                <a:moveTo>
                  <a:pt x="0" y="535"/>
                </a:moveTo>
                <a:cubicBezTo>
                  <a:pt x="0" y="633"/>
                  <a:pt x="0" y="633"/>
                  <a:pt x="0" y="633"/>
                </a:cubicBezTo>
                <a:cubicBezTo>
                  <a:pt x="23" y="647"/>
                  <a:pt x="48" y="658"/>
                  <a:pt x="73" y="666"/>
                </a:cubicBezTo>
                <a:cubicBezTo>
                  <a:pt x="73" y="681"/>
                  <a:pt x="73" y="681"/>
                  <a:pt x="73" y="681"/>
                </a:cubicBezTo>
                <a:cubicBezTo>
                  <a:pt x="73" y="708"/>
                  <a:pt x="95" y="730"/>
                  <a:pt x="122" y="730"/>
                </a:cubicBezTo>
                <a:cubicBezTo>
                  <a:pt x="122" y="757"/>
                  <a:pt x="143" y="779"/>
                  <a:pt x="170" y="779"/>
                </a:cubicBezTo>
                <a:cubicBezTo>
                  <a:pt x="197" y="779"/>
                  <a:pt x="219" y="757"/>
                  <a:pt x="219" y="730"/>
                </a:cubicBezTo>
                <a:cubicBezTo>
                  <a:pt x="246" y="730"/>
                  <a:pt x="268" y="708"/>
                  <a:pt x="268" y="681"/>
                </a:cubicBezTo>
                <a:cubicBezTo>
                  <a:pt x="268" y="666"/>
                  <a:pt x="268" y="666"/>
                  <a:pt x="268" y="666"/>
                </a:cubicBezTo>
                <a:cubicBezTo>
                  <a:pt x="293" y="658"/>
                  <a:pt x="318" y="647"/>
                  <a:pt x="341" y="633"/>
                </a:cubicBezTo>
                <a:cubicBezTo>
                  <a:pt x="341" y="535"/>
                  <a:pt x="341" y="535"/>
                  <a:pt x="341" y="535"/>
                </a:cubicBezTo>
                <a:lnTo>
                  <a:pt x="0" y="535"/>
                </a:lnTo>
                <a:close/>
                <a:moveTo>
                  <a:pt x="0" y="535"/>
                </a:moveTo>
                <a:cubicBezTo>
                  <a:pt x="0" y="535"/>
                  <a:pt x="0" y="535"/>
                  <a:pt x="0" y="535"/>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cxnSp>
        <p:nvCxnSpPr>
          <p:cNvPr id="142" name="Elbow Connector 141"/>
          <p:cNvCxnSpPr/>
          <p:nvPr/>
        </p:nvCxnSpPr>
        <p:spPr>
          <a:xfrm flipV="1">
            <a:off x="5174289" y="2123241"/>
            <a:ext cx="2534708" cy="307240"/>
          </a:xfrm>
          <a:prstGeom prst="bentConnector3">
            <a:avLst>
              <a:gd name="adj1" fmla="val 39731"/>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44" name="Elbow Connector 143"/>
          <p:cNvCxnSpPr/>
          <p:nvPr/>
        </p:nvCxnSpPr>
        <p:spPr>
          <a:xfrm flipV="1">
            <a:off x="5635145" y="3275382"/>
            <a:ext cx="2073852" cy="691285"/>
          </a:xfrm>
          <a:prstGeom prst="bentConnector3">
            <a:avLst>
              <a:gd name="adj1" fmla="val 34807"/>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45" name="Elbow Connector 144"/>
          <p:cNvCxnSpPr/>
          <p:nvPr/>
        </p:nvCxnSpPr>
        <p:spPr>
          <a:xfrm flipV="1">
            <a:off x="3868529" y="5426043"/>
            <a:ext cx="3840467" cy="691284"/>
          </a:xfrm>
          <a:prstGeom prst="bentConnector3">
            <a:avLst>
              <a:gd name="adj1" fmla="val 77466"/>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169" name="Elbow Connector 168"/>
          <p:cNvCxnSpPr/>
          <p:nvPr/>
        </p:nvCxnSpPr>
        <p:spPr>
          <a:xfrm flipV="1">
            <a:off x="5020670" y="4350712"/>
            <a:ext cx="2688327" cy="998523"/>
          </a:xfrm>
          <a:prstGeom prst="bentConnector3">
            <a:avLst>
              <a:gd name="adj1" fmla="val 56624"/>
            </a:avLst>
          </a:prstGeom>
          <a:ln w="19050" cmpd="sng">
            <a:solidFill>
              <a:schemeClr val="bg1">
                <a:lumMod val="8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195" name="Rectangle 194"/>
          <p:cNvSpPr/>
          <p:nvPr/>
        </p:nvSpPr>
        <p:spPr>
          <a:xfrm>
            <a:off x="6992454" y="4829514"/>
            <a:ext cx="716543" cy="492443"/>
          </a:xfrm>
          <a:prstGeom prst="rect">
            <a:avLst/>
          </a:prstGeom>
        </p:spPr>
        <p:txBody>
          <a:bodyPr wrap="none" lIns="0" tIns="0" rIns="0" bIns="0">
            <a:spAutoFit/>
          </a:bodyPr>
          <a:lstStyle/>
          <a:p>
            <a:pPr algn="r"/>
            <a:r>
              <a:rPr lang="en-US" sz="3200" b="1" dirty="0">
                <a:solidFill>
                  <a:schemeClr val="accent2"/>
                </a:solidFill>
              </a:rPr>
              <a:t>20%</a:t>
            </a:r>
          </a:p>
        </p:txBody>
      </p:sp>
      <p:sp>
        <p:nvSpPr>
          <p:cNvPr id="196" name="Rectangle 195"/>
          <p:cNvSpPr/>
          <p:nvPr/>
        </p:nvSpPr>
        <p:spPr>
          <a:xfrm>
            <a:off x="6992454" y="3796193"/>
            <a:ext cx="716543" cy="492443"/>
          </a:xfrm>
          <a:prstGeom prst="rect">
            <a:avLst/>
          </a:prstGeom>
        </p:spPr>
        <p:txBody>
          <a:bodyPr wrap="none" lIns="0" tIns="0" rIns="0" bIns="0">
            <a:spAutoFit/>
          </a:bodyPr>
          <a:lstStyle/>
          <a:p>
            <a:pPr algn="r"/>
            <a:r>
              <a:rPr lang="en-US" sz="3200" b="1" dirty="0">
                <a:solidFill>
                  <a:schemeClr val="accent3"/>
                </a:solidFill>
              </a:rPr>
              <a:t>30%</a:t>
            </a:r>
          </a:p>
        </p:txBody>
      </p:sp>
      <p:sp>
        <p:nvSpPr>
          <p:cNvPr id="197" name="Rectangle 196"/>
          <p:cNvSpPr/>
          <p:nvPr/>
        </p:nvSpPr>
        <p:spPr>
          <a:xfrm>
            <a:off x="6992454" y="2690075"/>
            <a:ext cx="716543" cy="492443"/>
          </a:xfrm>
          <a:prstGeom prst="rect">
            <a:avLst/>
          </a:prstGeom>
        </p:spPr>
        <p:txBody>
          <a:bodyPr wrap="none" lIns="0" tIns="0" rIns="0" bIns="0">
            <a:spAutoFit/>
          </a:bodyPr>
          <a:lstStyle/>
          <a:p>
            <a:pPr algn="r"/>
            <a:r>
              <a:rPr lang="en-US" sz="3200" b="1" dirty="0">
                <a:solidFill>
                  <a:schemeClr val="accent4"/>
                </a:solidFill>
              </a:rPr>
              <a:t>50%</a:t>
            </a:r>
          </a:p>
        </p:txBody>
      </p:sp>
      <p:sp>
        <p:nvSpPr>
          <p:cNvPr id="198" name="Rectangle 197"/>
          <p:cNvSpPr/>
          <p:nvPr/>
        </p:nvSpPr>
        <p:spPr>
          <a:xfrm>
            <a:off x="6992454" y="1602563"/>
            <a:ext cx="716543" cy="492443"/>
          </a:xfrm>
          <a:prstGeom prst="rect">
            <a:avLst/>
          </a:prstGeom>
        </p:spPr>
        <p:txBody>
          <a:bodyPr wrap="none" lIns="0" tIns="0" rIns="0" bIns="0">
            <a:spAutoFit/>
          </a:bodyPr>
          <a:lstStyle/>
          <a:p>
            <a:pPr algn="r"/>
            <a:r>
              <a:rPr lang="en-US" sz="3200" b="1" dirty="0">
                <a:solidFill>
                  <a:schemeClr val="accent6"/>
                </a:solidFill>
              </a:rPr>
              <a:t>70%</a:t>
            </a:r>
          </a:p>
        </p:txBody>
      </p:sp>
      <p:sp>
        <p:nvSpPr>
          <p:cNvPr id="64" name="Freeform 45"/>
          <p:cNvSpPr>
            <a:spLocks noEditPoints="1"/>
          </p:cNvSpPr>
          <p:nvPr/>
        </p:nvSpPr>
        <p:spPr bwMode="auto">
          <a:xfrm>
            <a:off x="7858360" y="1918823"/>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5" name="Freeform 45"/>
          <p:cNvSpPr>
            <a:spLocks noEditPoints="1"/>
          </p:cNvSpPr>
          <p:nvPr/>
        </p:nvSpPr>
        <p:spPr bwMode="auto">
          <a:xfrm>
            <a:off x="7858360" y="3081927"/>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6" name="Freeform 45"/>
          <p:cNvSpPr>
            <a:spLocks noEditPoints="1"/>
          </p:cNvSpPr>
          <p:nvPr/>
        </p:nvSpPr>
        <p:spPr bwMode="auto">
          <a:xfrm>
            <a:off x="7858360" y="415584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7" name="Freeform 45"/>
          <p:cNvSpPr>
            <a:spLocks noEditPoints="1"/>
          </p:cNvSpPr>
          <p:nvPr/>
        </p:nvSpPr>
        <p:spPr bwMode="auto">
          <a:xfrm>
            <a:off x="7858360" y="5239409"/>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136" name="Group 145"/>
          <p:cNvGrpSpPr/>
          <p:nvPr/>
        </p:nvGrpSpPr>
        <p:grpSpPr>
          <a:xfrm flipH="1">
            <a:off x="1660199" y="3037060"/>
            <a:ext cx="2207112" cy="1804864"/>
            <a:chOff x="1347272" y="1882322"/>
            <a:chExt cx="1899767" cy="1553533"/>
          </a:xfrm>
          <a:solidFill>
            <a:schemeClr val="bg1"/>
          </a:solidFill>
        </p:grpSpPr>
        <p:sp>
          <p:nvSpPr>
            <p:cNvPr id="137" name="Freeform 7"/>
            <p:cNvSpPr>
              <a:spLocks/>
            </p:cNvSpPr>
            <p:nvPr/>
          </p:nvSpPr>
          <p:spPr bwMode="auto">
            <a:xfrm>
              <a:off x="1347272" y="3104382"/>
              <a:ext cx="1559627" cy="331473"/>
            </a:xfrm>
            <a:custGeom>
              <a:avLst/>
              <a:gdLst/>
              <a:ahLst/>
              <a:cxnLst>
                <a:cxn ang="0">
                  <a:pos x="367" y="24"/>
                </a:cxn>
                <a:cxn ang="0">
                  <a:pos x="367" y="0"/>
                </a:cxn>
                <a:cxn ang="0">
                  <a:pos x="0" y="0"/>
                </a:cxn>
                <a:cxn ang="0">
                  <a:pos x="0" y="24"/>
                </a:cxn>
                <a:cxn ang="0">
                  <a:pos x="164" y="24"/>
                </a:cxn>
                <a:cxn ang="0">
                  <a:pos x="164" y="53"/>
                </a:cxn>
                <a:cxn ang="0">
                  <a:pos x="132" y="53"/>
                </a:cxn>
                <a:cxn ang="0">
                  <a:pos x="132" y="78"/>
                </a:cxn>
                <a:cxn ang="0">
                  <a:pos x="235" y="78"/>
                </a:cxn>
                <a:cxn ang="0">
                  <a:pos x="235" y="53"/>
                </a:cxn>
                <a:cxn ang="0">
                  <a:pos x="203" y="53"/>
                </a:cxn>
                <a:cxn ang="0">
                  <a:pos x="203" y="24"/>
                </a:cxn>
                <a:cxn ang="0">
                  <a:pos x="367" y="24"/>
                </a:cxn>
              </a:cxnLst>
              <a:rect l="0" t="0" r="r" b="b"/>
              <a:pathLst>
                <a:path w="367" h="78">
                  <a:moveTo>
                    <a:pt x="367" y="24"/>
                  </a:moveTo>
                  <a:lnTo>
                    <a:pt x="367" y="0"/>
                  </a:lnTo>
                  <a:lnTo>
                    <a:pt x="0" y="0"/>
                  </a:lnTo>
                  <a:lnTo>
                    <a:pt x="0" y="24"/>
                  </a:lnTo>
                  <a:lnTo>
                    <a:pt x="164" y="24"/>
                  </a:lnTo>
                  <a:lnTo>
                    <a:pt x="164" y="53"/>
                  </a:lnTo>
                  <a:lnTo>
                    <a:pt x="132" y="53"/>
                  </a:lnTo>
                  <a:lnTo>
                    <a:pt x="132" y="78"/>
                  </a:lnTo>
                  <a:lnTo>
                    <a:pt x="235" y="78"/>
                  </a:lnTo>
                  <a:lnTo>
                    <a:pt x="235" y="53"/>
                  </a:lnTo>
                  <a:lnTo>
                    <a:pt x="203" y="53"/>
                  </a:lnTo>
                  <a:lnTo>
                    <a:pt x="203" y="24"/>
                  </a:lnTo>
                  <a:lnTo>
                    <a:pt x="367" y="2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8" name="Freeform 8"/>
            <p:cNvSpPr>
              <a:spLocks/>
            </p:cNvSpPr>
            <p:nvPr/>
          </p:nvSpPr>
          <p:spPr bwMode="auto">
            <a:xfrm>
              <a:off x="2141957" y="2475433"/>
              <a:ext cx="322975" cy="114742"/>
            </a:xfrm>
            <a:custGeom>
              <a:avLst/>
              <a:gdLst/>
              <a:ahLst/>
              <a:cxnLst>
                <a:cxn ang="0">
                  <a:pos x="76" y="27"/>
                </a:cxn>
                <a:cxn ang="0">
                  <a:pos x="70" y="0"/>
                </a:cxn>
                <a:cxn ang="0">
                  <a:pos x="0" y="0"/>
                </a:cxn>
                <a:cxn ang="0">
                  <a:pos x="0" y="27"/>
                </a:cxn>
                <a:cxn ang="0">
                  <a:pos x="76" y="27"/>
                </a:cxn>
              </a:cxnLst>
              <a:rect l="0" t="0" r="r" b="b"/>
              <a:pathLst>
                <a:path w="76" h="27">
                  <a:moveTo>
                    <a:pt x="76" y="27"/>
                  </a:moveTo>
                  <a:lnTo>
                    <a:pt x="70" y="0"/>
                  </a:lnTo>
                  <a:lnTo>
                    <a:pt x="0" y="0"/>
                  </a:lnTo>
                  <a:lnTo>
                    <a:pt x="0" y="27"/>
                  </a:lnTo>
                  <a:lnTo>
                    <a:pt x="76" y="2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0" name="Freeform 9"/>
            <p:cNvSpPr>
              <a:spLocks/>
            </p:cNvSpPr>
            <p:nvPr/>
          </p:nvSpPr>
          <p:spPr bwMode="auto">
            <a:xfrm>
              <a:off x="2137709" y="2615672"/>
              <a:ext cx="390969" cy="216733"/>
            </a:xfrm>
            <a:custGeom>
              <a:avLst/>
              <a:gdLst/>
              <a:ahLst/>
              <a:cxnLst>
                <a:cxn ang="0">
                  <a:pos x="0" y="51"/>
                </a:cxn>
                <a:cxn ang="0">
                  <a:pos x="92" y="51"/>
                </a:cxn>
                <a:cxn ang="0">
                  <a:pos x="79" y="0"/>
                </a:cxn>
                <a:cxn ang="0">
                  <a:pos x="1" y="0"/>
                </a:cxn>
                <a:cxn ang="0">
                  <a:pos x="0" y="51"/>
                </a:cxn>
              </a:cxnLst>
              <a:rect l="0" t="0" r="r" b="b"/>
              <a:pathLst>
                <a:path w="92" h="51">
                  <a:moveTo>
                    <a:pt x="0" y="51"/>
                  </a:moveTo>
                  <a:lnTo>
                    <a:pt x="92" y="51"/>
                  </a:lnTo>
                  <a:lnTo>
                    <a:pt x="79" y="0"/>
                  </a:lnTo>
                  <a:lnTo>
                    <a:pt x="1" y="0"/>
                  </a:lnTo>
                  <a:lnTo>
                    <a:pt x="0" y="5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1" name="Freeform 10"/>
            <p:cNvSpPr>
              <a:spLocks/>
            </p:cNvSpPr>
            <p:nvPr/>
          </p:nvSpPr>
          <p:spPr bwMode="auto">
            <a:xfrm>
              <a:off x="2477681" y="2475433"/>
              <a:ext cx="250732" cy="114742"/>
            </a:xfrm>
            <a:custGeom>
              <a:avLst/>
              <a:gdLst/>
              <a:ahLst/>
              <a:cxnLst>
                <a:cxn ang="0">
                  <a:pos x="59" y="27"/>
                </a:cxn>
                <a:cxn ang="0">
                  <a:pos x="51" y="0"/>
                </a:cxn>
                <a:cxn ang="0">
                  <a:pos x="0" y="0"/>
                </a:cxn>
                <a:cxn ang="0">
                  <a:pos x="8" y="27"/>
                </a:cxn>
                <a:cxn ang="0">
                  <a:pos x="59" y="27"/>
                </a:cxn>
              </a:cxnLst>
              <a:rect l="0" t="0" r="r" b="b"/>
              <a:pathLst>
                <a:path w="59" h="27">
                  <a:moveTo>
                    <a:pt x="59" y="27"/>
                  </a:moveTo>
                  <a:lnTo>
                    <a:pt x="51" y="0"/>
                  </a:lnTo>
                  <a:lnTo>
                    <a:pt x="0" y="0"/>
                  </a:lnTo>
                  <a:lnTo>
                    <a:pt x="8" y="27"/>
                  </a:lnTo>
                  <a:lnTo>
                    <a:pt x="59" y="2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3" name="Freeform 11"/>
            <p:cNvSpPr>
              <a:spLocks/>
            </p:cNvSpPr>
            <p:nvPr/>
          </p:nvSpPr>
          <p:spPr bwMode="auto">
            <a:xfrm>
              <a:off x="2515927" y="2615672"/>
              <a:ext cx="284729" cy="216733"/>
            </a:xfrm>
            <a:custGeom>
              <a:avLst/>
              <a:gdLst/>
              <a:ahLst/>
              <a:cxnLst>
                <a:cxn ang="0">
                  <a:pos x="12" y="51"/>
                </a:cxn>
                <a:cxn ang="0">
                  <a:pos x="67" y="51"/>
                </a:cxn>
                <a:cxn ang="0">
                  <a:pos x="52" y="0"/>
                </a:cxn>
                <a:cxn ang="0">
                  <a:pos x="0" y="0"/>
                </a:cxn>
                <a:cxn ang="0">
                  <a:pos x="12" y="51"/>
                </a:cxn>
              </a:cxnLst>
              <a:rect l="0" t="0" r="r" b="b"/>
              <a:pathLst>
                <a:path w="67" h="51">
                  <a:moveTo>
                    <a:pt x="12" y="51"/>
                  </a:moveTo>
                  <a:lnTo>
                    <a:pt x="67" y="51"/>
                  </a:lnTo>
                  <a:lnTo>
                    <a:pt x="52" y="0"/>
                  </a:lnTo>
                  <a:lnTo>
                    <a:pt x="0" y="0"/>
                  </a:lnTo>
                  <a:lnTo>
                    <a:pt x="12" y="5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8" name="Freeform 12"/>
            <p:cNvSpPr>
              <a:spLocks/>
            </p:cNvSpPr>
            <p:nvPr/>
          </p:nvSpPr>
          <p:spPr bwMode="auto">
            <a:xfrm>
              <a:off x="1432264" y="2615672"/>
              <a:ext cx="297476" cy="216733"/>
            </a:xfrm>
            <a:custGeom>
              <a:avLst/>
              <a:gdLst/>
              <a:ahLst/>
              <a:cxnLst>
                <a:cxn ang="0">
                  <a:pos x="70" y="0"/>
                </a:cxn>
                <a:cxn ang="0">
                  <a:pos x="17" y="0"/>
                </a:cxn>
                <a:cxn ang="0">
                  <a:pos x="0" y="51"/>
                </a:cxn>
                <a:cxn ang="0">
                  <a:pos x="56" y="51"/>
                </a:cxn>
                <a:cxn ang="0">
                  <a:pos x="70" y="0"/>
                </a:cxn>
              </a:cxnLst>
              <a:rect l="0" t="0" r="r" b="b"/>
              <a:pathLst>
                <a:path w="70" h="51">
                  <a:moveTo>
                    <a:pt x="70" y="0"/>
                  </a:moveTo>
                  <a:lnTo>
                    <a:pt x="17" y="0"/>
                  </a:lnTo>
                  <a:lnTo>
                    <a:pt x="0" y="51"/>
                  </a:lnTo>
                  <a:lnTo>
                    <a:pt x="56" y="51"/>
                  </a:lnTo>
                  <a:lnTo>
                    <a:pt x="7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9" name="Freeform 13"/>
            <p:cNvSpPr>
              <a:spLocks/>
            </p:cNvSpPr>
            <p:nvPr/>
          </p:nvSpPr>
          <p:spPr bwMode="auto">
            <a:xfrm>
              <a:off x="1513007" y="2475433"/>
              <a:ext cx="254979" cy="114742"/>
            </a:xfrm>
            <a:custGeom>
              <a:avLst/>
              <a:gdLst/>
              <a:ahLst/>
              <a:cxnLst>
                <a:cxn ang="0">
                  <a:pos x="60" y="0"/>
                </a:cxn>
                <a:cxn ang="0">
                  <a:pos x="8" y="0"/>
                </a:cxn>
                <a:cxn ang="0">
                  <a:pos x="0" y="27"/>
                </a:cxn>
                <a:cxn ang="0">
                  <a:pos x="52" y="27"/>
                </a:cxn>
                <a:cxn ang="0">
                  <a:pos x="60" y="0"/>
                </a:cxn>
              </a:cxnLst>
              <a:rect l="0" t="0" r="r" b="b"/>
              <a:pathLst>
                <a:path w="60" h="27">
                  <a:moveTo>
                    <a:pt x="60" y="0"/>
                  </a:moveTo>
                  <a:lnTo>
                    <a:pt x="8" y="0"/>
                  </a:lnTo>
                  <a:lnTo>
                    <a:pt x="0" y="27"/>
                  </a:lnTo>
                  <a:lnTo>
                    <a:pt x="52" y="27"/>
                  </a:lnTo>
                  <a:lnTo>
                    <a:pt x="6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0" name="Freeform 14"/>
            <p:cNvSpPr>
              <a:spLocks/>
            </p:cNvSpPr>
            <p:nvPr/>
          </p:nvSpPr>
          <p:spPr bwMode="auto">
            <a:xfrm>
              <a:off x="1355770" y="2857902"/>
              <a:ext cx="305976" cy="199735"/>
            </a:xfrm>
            <a:custGeom>
              <a:avLst/>
              <a:gdLst/>
              <a:ahLst/>
              <a:cxnLst>
                <a:cxn ang="0">
                  <a:pos x="16" y="0"/>
                </a:cxn>
                <a:cxn ang="0">
                  <a:pos x="0" y="47"/>
                </a:cxn>
                <a:cxn ang="0">
                  <a:pos x="60" y="47"/>
                </a:cxn>
                <a:cxn ang="0">
                  <a:pos x="72" y="0"/>
                </a:cxn>
                <a:cxn ang="0">
                  <a:pos x="16" y="0"/>
                </a:cxn>
              </a:cxnLst>
              <a:rect l="0" t="0" r="r" b="b"/>
              <a:pathLst>
                <a:path w="72" h="47">
                  <a:moveTo>
                    <a:pt x="16" y="0"/>
                  </a:moveTo>
                  <a:lnTo>
                    <a:pt x="0" y="47"/>
                  </a:lnTo>
                  <a:lnTo>
                    <a:pt x="60" y="47"/>
                  </a:lnTo>
                  <a:lnTo>
                    <a:pt x="72" y="0"/>
                  </a:lnTo>
                  <a:lnTo>
                    <a:pt x="16"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2" name="Freeform 15"/>
            <p:cNvSpPr>
              <a:spLocks/>
            </p:cNvSpPr>
            <p:nvPr/>
          </p:nvSpPr>
          <p:spPr bwMode="auto">
            <a:xfrm>
              <a:off x="1780737" y="2475433"/>
              <a:ext cx="318726" cy="114742"/>
            </a:xfrm>
            <a:custGeom>
              <a:avLst/>
              <a:gdLst/>
              <a:ahLst/>
              <a:cxnLst>
                <a:cxn ang="0">
                  <a:pos x="75" y="27"/>
                </a:cxn>
                <a:cxn ang="0">
                  <a:pos x="75" y="0"/>
                </a:cxn>
                <a:cxn ang="0">
                  <a:pos x="7" y="0"/>
                </a:cxn>
                <a:cxn ang="0">
                  <a:pos x="0" y="27"/>
                </a:cxn>
                <a:cxn ang="0">
                  <a:pos x="75" y="27"/>
                </a:cxn>
              </a:cxnLst>
              <a:rect l="0" t="0" r="r" b="b"/>
              <a:pathLst>
                <a:path w="75" h="27">
                  <a:moveTo>
                    <a:pt x="75" y="27"/>
                  </a:moveTo>
                  <a:lnTo>
                    <a:pt x="75" y="0"/>
                  </a:lnTo>
                  <a:lnTo>
                    <a:pt x="7" y="0"/>
                  </a:lnTo>
                  <a:lnTo>
                    <a:pt x="0" y="27"/>
                  </a:lnTo>
                  <a:lnTo>
                    <a:pt x="75" y="2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4" name="Freeform 16"/>
            <p:cNvSpPr>
              <a:spLocks/>
            </p:cNvSpPr>
            <p:nvPr/>
          </p:nvSpPr>
          <p:spPr bwMode="auto">
            <a:xfrm>
              <a:off x="2571174" y="2857902"/>
              <a:ext cx="301727" cy="199735"/>
            </a:xfrm>
            <a:custGeom>
              <a:avLst/>
              <a:gdLst/>
              <a:ahLst/>
              <a:cxnLst>
                <a:cxn ang="0">
                  <a:pos x="12" y="47"/>
                </a:cxn>
                <a:cxn ang="0">
                  <a:pos x="71" y="47"/>
                </a:cxn>
                <a:cxn ang="0">
                  <a:pos x="56" y="0"/>
                </a:cxn>
                <a:cxn ang="0">
                  <a:pos x="0" y="0"/>
                </a:cxn>
                <a:cxn ang="0">
                  <a:pos x="12" y="47"/>
                </a:cxn>
              </a:cxnLst>
              <a:rect l="0" t="0" r="r" b="b"/>
              <a:pathLst>
                <a:path w="71" h="47">
                  <a:moveTo>
                    <a:pt x="12" y="47"/>
                  </a:moveTo>
                  <a:lnTo>
                    <a:pt x="71" y="47"/>
                  </a:lnTo>
                  <a:lnTo>
                    <a:pt x="56" y="0"/>
                  </a:lnTo>
                  <a:lnTo>
                    <a:pt x="0" y="0"/>
                  </a:lnTo>
                  <a:lnTo>
                    <a:pt x="12" y="47"/>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5" name="Freeform 17"/>
            <p:cNvSpPr>
              <a:spLocks/>
            </p:cNvSpPr>
            <p:nvPr/>
          </p:nvSpPr>
          <p:spPr bwMode="auto">
            <a:xfrm>
              <a:off x="2137709" y="2857902"/>
              <a:ext cx="446216" cy="199735"/>
            </a:xfrm>
            <a:custGeom>
              <a:avLst/>
              <a:gdLst/>
              <a:ahLst/>
              <a:cxnLst>
                <a:cxn ang="0">
                  <a:pos x="0" y="0"/>
                </a:cxn>
                <a:cxn ang="0">
                  <a:pos x="0" y="47"/>
                </a:cxn>
                <a:cxn ang="0">
                  <a:pos x="105" y="47"/>
                </a:cxn>
                <a:cxn ang="0">
                  <a:pos x="93" y="0"/>
                </a:cxn>
                <a:cxn ang="0">
                  <a:pos x="0" y="0"/>
                </a:cxn>
              </a:cxnLst>
              <a:rect l="0" t="0" r="r" b="b"/>
              <a:pathLst>
                <a:path w="105" h="47">
                  <a:moveTo>
                    <a:pt x="0" y="0"/>
                  </a:moveTo>
                  <a:lnTo>
                    <a:pt x="0" y="47"/>
                  </a:lnTo>
                  <a:lnTo>
                    <a:pt x="105" y="47"/>
                  </a:lnTo>
                  <a:lnTo>
                    <a:pt x="93" y="0"/>
                  </a:ln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6" name="Freeform 18"/>
            <p:cNvSpPr>
              <a:spLocks/>
            </p:cNvSpPr>
            <p:nvPr/>
          </p:nvSpPr>
          <p:spPr bwMode="auto">
            <a:xfrm>
              <a:off x="1648996" y="2857902"/>
              <a:ext cx="446216" cy="199735"/>
            </a:xfrm>
            <a:custGeom>
              <a:avLst/>
              <a:gdLst/>
              <a:ahLst/>
              <a:cxnLst>
                <a:cxn ang="0">
                  <a:pos x="13" y="0"/>
                </a:cxn>
                <a:cxn ang="0">
                  <a:pos x="0" y="47"/>
                </a:cxn>
                <a:cxn ang="0">
                  <a:pos x="105" y="47"/>
                </a:cxn>
                <a:cxn ang="0">
                  <a:pos x="105" y="0"/>
                </a:cxn>
                <a:cxn ang="0">
                  <a:pos x="13" y="0"/>
                </a:cxn>
              </a:cxnLst>
              <a:rect l="0" t="0" r="r" b="b"/>
              <a:pathLst>
                <a:path w="105" h="47">
                  <a:moveTo>
                    <a:pt x="13" y="0"/>
                  </a:moveTo>
                  <a:lnTo>
                    <a:pt x="0" y="47"/>
                  </a:lnTo>
                  <a:lnTo>
                    <a:pt x="105" y="47"/>
                  </a:lnTo>
                  <a:lnTo>
                    <a:pt x="105" y="0"/>
                  </a:lnTo>
                  <a:lnTo>
                    <a:pt x="1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7" name="Freeform 19"/>
            <p:cNvSpPr>
              <a:spLocks/>
            </p:cNvSpPr>
            <p:nvPr/>
          </p:nvSpPr>
          <p:spPr bwMode="auto">
            <a:xfrm>
              <a:off x="1712742" y="2615672"/>
              <a:ext cx="386720" cy="216733"/>
            </a:xfrm>
            <a:custGeom>
              <a:avLst/>
              <a:gdLst/>
              <a:ahLst/>
              <a:cxnLst>
                <a:cxn ang="0">
                  <a:pos x="0" y="51"/>
                </a:cxn>
                <a:cxn ang="0">
                  <a:pos x="90" y="51"/>
                </a:cxn>
                <a:cxn ang="0">
                  <a:pos x="91" y="0"/>
                </a:cxn>
                <a:cxn ang="0">
                  <a:pos x="14" y="0"/>
                </a:cxn>
                <a:cxn ang="0">
                  <a:pos x="0" y="51"/>
                </a:cxn>
              </a:cxnLst>
              <a:rect l="0" t="0" r="r" b="b"/>
              <a:pathLst>
                <a:path w="91" h="51">
                  <a:moveTo>
                    <a:pt x="0" y="51"/>
                  </a:moveTo>
                  <a:lnTo>
                    <a:pt x="90" y="51"/>
                  </a:lnTo>
                  <a:lnTo>
                    <a:pt x="91" y="0"/>
                  </a:lnTo>
                  <a:lnTo>
                    <a:pt x="14" y="0"/>
                  </a:lnTo>
                  <a:lnTo>
                    <a:pt x="0" y="5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161" name="Group 112"/>
            <p:cNvGrpSpPr/>
            <p:nvPr/>
          </p:nvGrpSpPr>
          <p:grpSpPr>
            <a:xfrm flipH="1">
              <a:off x="2251123" y="1882322"/>
              <a:ext cx="995916" cy="974874"/>
              <a:chOff x="703295" y="84831"/>
              <a:chExt cx="1044237" cy="1022174"/>
            </a:xfrm>
            <a:grpFill/>
          </p:grpSpPr>
          <p:sp>
            <p:nvSpPr>
              <p:cNvPr id="163" name="Freeform 21"/>
              <p:cNvSpPr>
                <a:spLocks/>
              </p:cNvSpPr>
              <p:nvPr/>
            </p:nvSpPr>
            <p:spPr bwMode="auto">
              <a:xfrm>
                <a:off x="887139" y="279707"/>
                <a:ext cx="683901" cy="661839"/>
              </a:xfrm>
              <a:custGeom>
                <a:avLst/>
                <a:gdLst/>
                <a:ahLst/>
                <a:cxnLst>
                  <a:cxn ang="0">
                    <a:pos x="176" y="100"/>
                  </a:cxn>
                  <a:cxn ang="0">
                    <a:pos x="177" y="89"/>
                  </a:cxn>
                  <a:cxn ang="0">
                    <a:pos x="88" y="0"/>
                  </a:cxn>
                  <a:cxn ang="0">
                    <a:pos x="0" y="89"/>
                  </a:cxn>
                  <a:cxn ang="0">
                    <a:pos x="59" y="172"/>
                  </a:cxn>
                  <a:cxn ang="0">
                    <a:pos x="96" y="100"/>
                  </a:cxn>
                  <a:cxn ang="0">
                    <a:pos x="176" y="100"/>
                  </a:cxn>
                </a:cxnLst>
                <a:rect l="0" t="0" r="r" b="b"/>
                <a:pathLst>
                  <a:path w="177" h="172">
                    <a:moveTo>
                      <a:pt x="176" y="100"/>
                    </a:moveTo>
                    <a:cubicBezTo>
                      <a:pt x="177" y="97"/>
                      <a:pt x="177" y="93"/>
                      <a:pt x="177" y="89"/>
                    </a:cubicBezTo>
                    <a:cubicBezTo>
                      <a:pt x="177" y="40"/>
                      <a:pt x="137" y="0"/>
                      <a:pt x="88" y="0"/>
                    </a:cubicBezTo>
                    <a:cubicBezTo>
                      <a:pt x="40" y="0"/>
                      <a:pt x="0" y="40"/>
                      <a:pt x="0" y="89"/>
                    </a:cubicBezTo>
                    <a:cubicBezTo>
                      <a:pt x="0" y="127"/>
                      <a:pt x="24" y="159"/>
                      <a:pt x="59" y="172"/>
                    </a:cubicBezTo>
                    <a:cubicBezTo>
                      <a:pt x="96" y="100"/>
                      <a:pt x="96" y="100"/>
                      <a:pt x="96" y="100"/>
                    </a:cubicBezTo>
                    <a:lnTo>
                      <a:pt x="176" y="10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4" name="Freeform 22"/>
              <p:cNvSpPr>
                <a:spLocks/>
              </p:cNvSpPr>
              <p:nvPr/>
            </p:nvSpPr>
            <p:spPr bwMode="auto">
              <a:xfrm>
                <a:off x="872432" y="834916"/>
                <a:ext cx="125014" cy="128692"/>
              </a:xfrm>
              <a:custGeom>
                <a:avLst/>
                <a:gdLst/>
                <a:ahLst/>
                <a:cxnLst>
                  <a:cxn ang="0">
                    <a:pos x="18" y="0"/>
                  </a:cxn>
                  <a:cxn ang="0">
                    <a:pos x="0" y="33"/>
                  </a:cxn>
                  <a:cxn ang="0">
                    <a:pos x="32" y="15"/>
                  </a:cxn>
                  <a:cxn ang="0">
                    <a:pos x="18" y="0"/>
                  </a:cxn>
                </a:cxnLst>
                <a:rect l="0" t="0" r="r" b="b"/>
                <a:pathLst>
                  <a:path w="32" h="33">
                    <a:moveTo>
                      <a:pt x="18" y="0"/>
                    </a:moveTo>
                    <a:cubicBezTo>
                      <a:pt x="0" y="33"/>
                      <a:pt x="0" y="33"/>
                      <a:pt x="0" y="33"/>
                    </a:cubicBezTo>
                    <a:cubicBezTo>
                      <a:pt x="32" y="15"/>
                      <a:pt x="32" y="15"/>
                      <a:pt x="32" y="15"/>
                    </a:cubicBezTo>
                    <a:cubicBezTo>
                      <a:pt x="27" y="10"/>
                      <a:pt x="22" y="6"/>
                      <a:pt x="18"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5" name="Freeform 23"/>
              <p:cNvSpPr>
                <a:spLocks/>
              </p:cNvSpPr>
              <p:nvPr/>
            </p:nvSpPr>
            <p:spPr bwMode="auto">
              <a:xfrm>
                <a:off x="997446" y="915807"/>
                <a:ext cx="106631" cy="191198"/>
              </a:xfrm>
              <a:custGeom>
                <a:avLst/>
                <a:gdLst/>
                <a:ahLst/>
                <a:cxnLst>
                  <a:cxn ang="0">
                    <a:pos x="0" y="49"/>
                  </a:cxn>
                  <a:cxn ang="0">
                    <a:pos x="28" y="10"/>
                  </a:cxn>
                  <a:cxn ang="0">
                    <a:pos x="8" y="0"/>
                  </a:cxn>
                  <a:cxn ang="0">
                    <a:pos x="0" y="49"/>
                  </a:cxn>
                </a:cxnLst>
                <a:rect l="0" t="0" r="r" b="b"/>
                <a:pathLst>
                  <a:path w="28" h="49">
                    <a:moveTo>
                      <a:pt x="0" y="49"/>
                    </a:moveTo>
                    <a:cubicBezTo>
                      <a:pt x="28" y="10"/>
                      <a:pt x="28" y="10"/>
                      <a:pt x="28" y="10"/>
                    </a:cubicBezTo>
                    <a:cubicBezTo>
                      <a:pt x="21" y="8"/>
                      <a:pt x="14" y="4"/>
                      <a:pt x="8" y="0"/>
                    </a:cubicBezTo>
                    <a:lnTo>
                      <a:pt x="0" y="4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6" name="Freeform 24"/>
              <p:cNvSpPr>
                <a:spLocks/>
              </p:cNvSpPr>
              <p:nvPr/>
            </p:nvSpPr>
            <p:spPr bwMode="auto">
              <a:xfrm>
                <a:off x="747418" y="724609"/>
                <a:ext cx="176491" cy="125014"/>
              </a:xfrm>
              <a:custGeom>
                <a:avLst/>
                <a:gdLst/>
                <a:ahLst/>
                <a:cxnLst>
                  <a:cxn ang="0">
                    <a:pos x="0" y="33"/>
                  </a:cxn>
                  <a:cxn ang="0">
                    <a:pos x="46" y="21"/>
                  </a:cxn>
                  <a:cxn ang="0">
                    <a:pos x="36" y="0"/>
                  </a:cxn>
                  <a:cxn ang="0">
                    <a:pos x="0" y="33"/>
                  </a:cxn>
                </a:cxnLst>
                <a:rect l="0" t="0" r="r" b="b"/>
                <a:pathLst>
                  <a:path w="46" h="33">
                    <a:moveTo>
                      <a:pt x="0" y="33"/>
                    </a:moveTo>
                    <a:cubicBezTo>
                      <a:pt x="46" y="21"/>
                      <a:pt x="46" y="21"/>
                      <a:pt x="46" y="21"/>
                    </a:cubicBezTo>
                    <a:cubicBezTo>
                      <a:pt x="42" y="14"/>
                      <a:pt x="39" y="7"/>
                      <a:pt x="36" y="0"/>
                    </a:cubicBezTo>
                    <a:lnTo>
                      <a:pt x="0" y="3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7" name="Freeform 25"/>
              <p:cNvSpPr>
                <a:spLocks/>
              </p:cNvSpPr>
              <p:nvPr/>
            </p:nvSpPr>
            <p:spPr bwMode="auto">
              <a:xfrm>
                <a:off x="703295" y="470905"/>
                <a:ext cx="194876" cy="91923"/>
              </a:xfrm>
              <a:custGeom>
                <a:avLst/>
                <a:gdLst/>
                <a:ahLst/>
                <a:cxnLst>
                  <a:cxn ang="0">
                    <a:pos x="0" y="0"/>
                  </a:cxn>
                  <a:cxn ang="0">
                    <a:pos x="47" y="23"/>
                  </a:cxn>
                  <a:cxn ang="0">
                    <a:pos x="51" y="2"/>
                  </a:cxn>
                  <a:cxn ang="0">
                    <a:pos x="0" y="0"/>
                  </a:cxn>
                </a:cxnLst>
                <a:rect l="0" t="0" r="r" b="b"/>
                <a:pathLst>
                  <a:path w="51" h="23">
                    <a:moveTo>
                      <a:pt x="0" y="0"/>
                    </a:moveTo>
                    <a:cubicBezTo>
                      <a:pt x="47" y="23"/>
                      <a:pt x="47" y="23"/>
                      <a:pt x="47" y="23"/>
                    </a:cubicBezTo>
                    <a:cubicBezTo>
                      <a:pt x="45" y="18"/>
                      <a:pt x="48" y="10"/>
                      <a:pt x="51" y="2"/>
                    </a:cubicBez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8" name="Freeform 26"/>
              <p:cNvSpPr>
                <a:spLocks/>
              </p:cNvSpPr>
              <p:nvPr/>
            </p:nvSpPr>
            <p:spPr bwMode="auto">
              <a:xfrm>
                <a:off x="767642" y="592241"/>
                <a:ext cx="99277" cy="77216"/>
              </a:xfrm>
              <a:custGeom>
                <a:avLst/>
                <a:gdLst/>
                <a:ahLst/>
                <a:cxnLst>
                  <a:cxn ang="0">
                    <a:pos x="26" y="0"/>
                  </a:cxn>
                  <a:cxn ang="0">
                    <a:pos x="0" y="14"/>
                  </a:cxn>
                  <a:cxn ang="0">
                    <a:pos x="26" y="20"/>
                  </a:cxn>
                  <a:cxn ang="0">
                    <a:pos x="25" y="6"/>
                  </a:cxn>
                  <a:cxn ang="0">
                    <a:pos x="26" y="0"/>
                  </a:cxn>
                </a:cxnLst>
                <a:rect l="0" t="0" r="r" b="b"/>
                <a:pathLst>
                  <a:path w="26" h="20">
                    <a:moveTo>
                      <a:pt x="26" y="0"/>
                    </a:moveTo>
                    <a:cubicBezTo>
                      <a:pt x="0" y="14"/>
                      <a:pt x="0" y="14"/>
                      <a:pt x="0" y="14"/>
                    </a:cubicBezTo>
                    <a:cubicBezTo>
                      <a:pt x="26" y="20"/>
                      <a:pt x="26" y="20"/>
                      <a:pt x="26" y="20"/>
                    </a:cubicBezTo>
                    <a:cubicBezTo>
                      <a:pt x="26" y="15"/>
                      <a:pt x="25" y="11"/>
                      <a:pt x="25" y="6"/>
                    </a:cubicBezTo>
                    <a:cubicBezTo>
                      <a:pt x="25" y="4"/>
                      <a:pt x="25" y="2"/>
                      <a:pt x="26" y="0"/>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0" name="Freeform 27"/>
              <p:cNvSpPr>
                <a:spLocks/>
              </p:cNvSpPr>
              <p:nvPr/>
            </p:nvSpPr>
            <p:spPr bwMode="auto">
              <a:xfrm>
                <a:off x="817280" y="371628"/>
                <a:ext cx="147076" cy="91923"/>
              </a:xfrm>
              <a:custGeom>
                <a:avLst/>
                <a:gdLst/>
                <a:ahLst/>
                <a:cxnLst>
                  <a:cxn ang="0">
                    <a:pos x="0" y="0"/>
                  </a:cxn>
                  <a:cxn ang="0">
                    <a:pos x="23" y="24"/>
                  </a:cxn>
                  <a:cxn ang="0">
                    <a:pos x="38" y="2"/>
                  </a:cxn>
                  <a:cxn ang="0">
                    <a:pos x="0" y="0"/>
                  </a:cxn>
                </a:cxnLst>
                <a:rect l="0" t="0" r="r" b="b"/>
                <a:pathLst>
                  <a:path w="38" h="24">
                    <a:moveTo>
                      <a:pt x="0" y="0"/>
                    </a:moveTo>
                    <a:cubicBezTo>
                      <a:pt x="23" y="24"/>
                      <a:pt x="23" y="24"/>
                      <a:pt x="23" y="24"/>
                    </a:cubicBezTo>
                    <a:cubicBezTo>
                      <a:pt x="27" y="16"/>
                      <a:pt x="32" y="9"/>
                      <a:pt x="38" y="2"/>
                    </a:cubicBez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1" name="Freeform 28"/>
              <p:cNvSpPr>
                <a:spLocks/>
              </p:cNvSpPr>
              <p:nvPr/>
            </p:nvSpPr>
            <p:spPr bwMode="auto">
              <a:xfrm>
                <a:off x="1074662" y="180430"/>
                <a:ext cx="69862" cy="113985"/>
              </a:xfrm>
              <a:custGeom>
                <a:avLst/>
                <a:gdLst/>
                <a:ahLst/>
                <a:cxnLst>
                  <a:cxn ang="0">
                    <a:pos x="0" y="0"/>
                  </a:cxn>
                  <a:cxn ang="0">
                    <a:pos x="1" y="30"/>
                  </a:cxn>
                  <a:cxn ang="0">
                    <a:pos x="18" y="25"/>
                  </a:cxn>
                  <a:cxn ang="0">
                    <a:pos x="0" y="0"/>
                  </a:cxn>
                </a:cxnLst>
                <a:rect l="0" t="0" r="r" b="b"/>
                <a:pathLst>
                  <a:path w="18" h="30">
                    <a:moveTo>
                      <a:pt x="0" y="0"/>
                    </a:moveTo>
                    <a:cubicBezTo>
                      <a:pt x="1" y="30"/>
                      <a:pt x="1" y="30"/>
                      <a:pt x="1" y="30"/>
                    </a:cubicBezTo>
                    <a:cubicBezTo>
                      <a:pt x="6" y="28"/>
                      <a:pt x="12" y="26"/>
                      <a:pt x="18" y="25"/>
                    </a:cubicBezTo>
                    <a:lnTo>
                      <a:pt x="0"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2" name="Freeform 29"/>
              <p:cNvSpPr>
                <a:spLocks/>
              </p:cNvSpPr>
              <p:nvPr/>
            </p:nvSpPr>
            <p:spPr bwMode="auto">
              <a:xfrm>
                <a:off x="883464" y="220877"/>
                <a:ext cx="147076" cy="150753"/>
              </a:xfrm>
              <a:custGeom>
                <a:avLst/>
                <a:gdLst/>
                <a:ahLst/>
                <a:cxnLst>
                  <a:cxn ang="0">
                    <a:pos x="38" y="26"/>
                  </a:cxn>
                  <a:cxn ang="0">
                    <a:pos x="0" y="0"/>
                  </a:cxn>
                  <a:cxn ang="0">
                    <a:pos x="23" y="39"/>
                  </a:cxn>
                  <a:cxn ang="0">
                    <a:pos x="38" y="26"/>
                  </a:cxn>
                </a:cxnLst>
                <a:rect l="0" t="0" r="r" b="b"/>
                <a:pathLst>
                  <a:path w="38" h="39">
                    <a:moveTo>
                      <a:pt x="38" y="26"/>
                    </a:moveTo>
                    <a:cubicBezTo>
                      <a:pt x="0" y="0"/>
                      <a:pt x="0" y="0"/>
                      <a:pt x="0" y="0"/>
                    </a:cubicBezTo>
                    <a:cubicBezTo>
                      <a:pt x="23" y="39"/>
                      <a:pt x="23" y="39"/>
                      <a:pt x="23" y="39"/>
                    </a:cubicBezTo>
                    <a:cubicBezTo>
                      <a:pt x="27" y="34"/>
                      <a:pt x="32" y="30"/>
                      <a:pt x="38" y="2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3" name="Freeform 30"/>
              <p:cNvSpPr>
                <a:spLocks/>
              </p:cNvSpPr>
              <p:nvPr/>
            </p:nvSpPr>
            <p:spPr bwMode="auto">
              <a:xfrm>
                <a:off x="1192322" y="84831"/>
                <a:ext cx="77216" cy="180169"/>
              </a:xfrm>
              <a:custGeom>
                <a:avLst/>
                <a:gdLst/>
                <a:ahLst/>
                <a:cxnLst>
                  <a:cxn ang="0">
                    <a:pos x="20" y="46"/>
                  </a:cxn>
                  <a:cxn ang="0">
                    <a:pos x="7" y="0"/>
                  </a:cxn>
                  <a:cxn ang="0">
                    <a:pos x="0" y="46"/>
                  </a:cxn>
                  <a:cxn ang="0">
                    <a:pos x="9" y="46"/>
                  </a:cxn>
                  <a:cxn ang="0">
                    <a:pos x="20" y="46"/>
                  </a:cxn>
                </a:cxnLst>
                <a:rect l="0" t="0" r="r" b="b"/>
                <a:pathLst>
                  <a:path w="20" h="46">
                    <a:moveTo>
                      <a:pt x="20" y="46"/>
                    </a:moveTo>
                    <a:cubicBezTo>
                      <a:pt x="7" y="0"/>
                      <a:pt x="7" y="0"/>
                      <a:pt x="7" y="0"/>
                    </a:cubicBezTo>
                    <a:cubicBezTo>
                      <a:pt x="0" y="46"/>
                      <a:pt x="0" y="46"/>
                      <a:pt x="0" y="46"/>
                    </a:cubicBezTo>
                    <a:cubicBezTo>
                      <a:pt x="3" y="46"/>
                      <a:pt x="6" y="46"/>
                      <a:pt x="9" y="46"/>
                    </a:cubicBezTo>
                    <a:cubicBezTo>
                      <a:pt x="13" y="46"/>
                      <a:pt x="17" y="46"/>
                      <a:pt x="20" y="46"/>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4" name="Freeform 31"/>
              <p:cNvSpPr>
                <a:spLocks/>
              </p:cNvSpPr>
              <p:nvPr/>
            </p:nvSpPr>
            <p:spPr bwMode="auto">
              <a:xfrm>
                <a:off x="1405582" y="184108"/>
                <a:ext cx="128692" cy="180169"/>
              </a:xfrm>
              <a:custGeom>
                <a:avLst/>
                <a:gdLst/>
                <a:ahLst/>
                <a:cxnLst>
                  <a:cxn ang="0">
                    <a:pos x="33" y="0"/>
                  </a:cxn>
                  <a:cxn ang="0">
                    <a:pos x="0" y="32"/>
                  </a:cxn>
                  <a:cxn ang="0">
                    <a:pos x="19" y="47"/>
                  </a:cxn>
                  <a:cxn ang="0">
                    <a:pos x="33" y="0"/>
                  </a:cxn>
                </a:cxnLst>
                <a:rect l="0" t="0" r="r" b="b"/>
                <a:pathLst>
                  <a:path w="33" h="47">
                    <a:moveTo>
                      <a:pt x="33" y="0"/>
                    </a:moveTo>
                    <a:cubicBezTo>
                      <a:pt x="0" y="32"/>
                      <a:pt x="0" y="32"/>
                      <a:pt x="0" y="32"/>
                    </a:cubicBezTo>
                    <a:cubicBezTo>
                      <a:pt x="7" y="36"/>
                      <a:pt x="13" y="41"/>
                      <a:pt x="19" y="47"/>
                    </a:cubicBezTo>
                    <a:lnTo>
                      <a:pt x="3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5" name="Freeform 32"/>
              <p:cNvSpPr>
                <a:spLocks/>
              </p:cNvSpPr>
              <p:nvPr/>
            </p:nvSpPr>
            <p:spPr bwMode="auto">
              <a:xfrm>
                <a:off x="1309983" y="180430"/>
                <a:ext cx="91923" cy="125014"/>
              </a:xfrm>
              <a:custGeom>
                <a:avLst/>
                <a:gdLst/>
                <a:ahLst/>
                <a:cxnLst>
                  <a:cxn ang="0">
                    <a:pos x="18" y="0"/>
                  </a:cxn>
                  <a:cxn ang="0">
                    <a:pos x="0" y="24"/>
                  </a:cxn>
                  <a:cxn ang="0">
                    <a:pos x="24" y="33"/>
                  </a:cxn>
                  <a:cxn ang="0">
                    <a:pos x="18" y="0"/>
                  </a:cxn>
                </a:cxnLst>
                <a:rect l="0" t="0" r="r" b="b"/>
                <a:pathLst>
                  <a:path w="24" h="33">
                    <a:moveTo>
                      <a:pt x="18" y="0"/>
                    </a:moveTo>
                    <a:cubicBezTo>
                      <a:pt x="0" y="24"/>
                      <a:pt x="0" y="24"/>
                      <a:pt x="0" y="24"/>
                    </a:cubicBezTo>
                    <a:cubicBezTo>
                      <a:pt x="9" y="26"/>
                      <a:pt x="16" y="29"/>
                      <a:pt x="24" y="33"/>
                    </a:cubicBezTo>
                    <a:lnTo>
                      <a:pt x="18"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6" name="Freeform 33"/>
              <p:cNvSpPr>
                <a:spLocks/>
              </p:cNvSpPr>
              <p:nvPr/>
            </p:nvSpPr>
            <p:spPr bwMode="auto">
              <a:xfrm>
                <a:off x="1295275" y="301768"/>
                <a:ext cx="14708" cy="3678"/>
              </a:xfrm>
              <a:custGeom>
                <a:avLst/>
                <a:gdLst/>
                <a:ahLst/>
                <a:cxnLst>
                  <a:cxn ang="0">
                    <a:pos x="4" y="1"/>
                  </a:cxn>
                  <a:cxn ang="0">
                    <a:pos x="0" y="0"/>
                  </a:cxn>
                  <a:cxn ang="0">
                    <a:pos x="0" y="1"/>
                  </a:cxn>
                  <a:cxn ang="0">
                    <a:pos x="4" y="1"/>
                  </a:cxn>
                </a:cxnLst>
                <a:rect l="0" t="0" r="r" b="b"/>
                <a:pathLst>
                  <a:path w="4" h="1">
                    <a:moveTo>
                      <a:pt x="4" y="1"/>
                    </a:moveTo>
                    <a:cubicBezTo>
                      <a:pt x="3" y="1"/>
                      <a:pt x="1" y="0"/>
                      <a:pt x="0" y="0"/>
                    </a:cubicBezTo>
                    <a:cubicBezTo>
                      <a:pt x="0" y="1"/>
                      <a:pt x="0" y="1"/>
                      <a:pt x="0" y="1"/>
                    </a:cubicBezTo>
                    <a:lnTo>
                      <a:pt x="4" y="1"/>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7" name="Freeform 34"/>
              <p:cNvSpPr>
                <a:spLocks/>
              </p:cNvSpPr>
              <p:nvPr/>
            </p:nvSpPr>
            <p:spPr bwMode="auto">
              <a:xfrm>
                <a:off x="1493827" y="360599"/>
                <a:ext cx="136046" cy="102953"/>
              </a:xfrm>
              <a:custGeom>
                <a:avLst/>
                <a:gdLst/>
                <a:ahLst/>
                <a:cxnLst>
                  <a:cxn ang="0">
                    <a:pos x="35" y="0"/>
                  </a:cxn>
                  <a:cxn ang="0">
                    <a:pos x="0" y="5"/>
                  </a:cxn>
                  <a:cxn ang="0">
                    <a:pos x="15" y="27"/>
                  </a:cxn>
                  <a:cxn ang="0">
                    <a:pos x="35" y="0"/>
                  </a:cxn>
                </a:cxnLst>
                <a:rect l="0" t="0" r="r" b="b"/>
                <a:pathLst>
                  <a:path w="35" h="27">
                    <a:moveTo>
                      <a:pt x="35" y="0"/>
                    </a:moveTo>
                    <a:cubicBezTo>
                      <a:pt x="0" y="5"/>
                      <a:pt x="0" y="5"/>
                      <a:pt x="0" y="5"/>
                    </a:cubicBezTo>
                    <a:cubicBezTo>
                      <a:pt x="6" y="11"/>
                      <a:pt x="11" y="19"/>
                      <a:pt x="15" y="27"/>
                    </a:cubicBezTo>
                    <a:lnTo>
                      <a:pt x="35"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8" name="Freeform 35"/>
              <p:cNvSpPr>
                <a:spLocks/>
              </p:cNvSpPr>
              <p:nvPr/>
            </p:nvSpPr>
            <p:spPr bwMode="auto">
              <a:xfrm>
                <a:off x="1571041" y="515028"/>
                <a:ext cx="176491" cy="128692"/>
              </a:xfrm>
              <a:custGeom>
                <a:avLst/>
                <a:gdLst/>
                <a:ahLst/>
                <a:cxnLst>
                  <a:cxn ang="0">
                    <a:pos x="4" y="33"/>
                  </a:cxn>
                  <a:cxn ang="0">
                    <a:pos x="46" y="10"/>
                  </a:cxn>
                  <a:cxn ang="0">
                    <a:pos x="0" y="0"/>
                  </a:cxn>
                  <a:cxn ang="0">
                    <a:pos x="4" y="28"/>
                  </a:cxn>
                  <a:cxn ang="0">
                    <a:pos x="4" y="33"/>
                  </a:cxn>
                </a:cxnLst>
                <a:rect l="0" t="0" r="r" b="b"/>
                <a:pathLst>
                  <a:path w="46" h="33">
                    <a:moveTo>
                      <a:pt x="4" y="33"/>
                    </a:moveTo>
                    <a:cubicBezTo>
                      <a:pt x="46" y="10"/>
                      <a:pt x="46" y="10"/>
                      <a:pt x="46" y="10"/>
                    </a:cubicBezTo>
                    <a:cubicBezTo>
                      <a:pt x="0" y="0"/>
                      <a:pt x="0" y="0"/>
                      <a:pt x="0" y="0"/>
                    </a:cubicBezTo>
                    <a:cubicBezTo>
                      <a:pt x="3" y="9"/>
                      <a:pt x="4" y="18"/>
                      <a:pt x="4" y="28"/>
                    </a:cubicBezTo>
                    <a:cubicBezTo>
                      <a:pt x="4" y="29"/>
                      <a:pt x="4" y="31"/>
                      <a:pt x="4" y="33"/>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sp>
        <p:nvSpPr>
          <p:cNvPr id="95" name="矩形 94"/>
          <p:cNvSpPr/>
          <p:nvPr/>
        </p:nvSpPr>
        <p:spPr>
          <a:xfrm>
            <a:off x="8392725" y="1864173"/>
            <a:ext cx="2229290" cy="461665"/>
          </a:xfrm>
          <a:prstGeom prst="rect">
            <a:avLst/>
          </a:prstGeom>
        </p:spPr>
        <p:txBody>
          <a:bodyPr wrap="square">
            <a:spAutoFit/>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双击输入替换内容双击输入替换内容</a:t>
            </a:r>
          </a:p>
        </p:txBody>
      </p:sp>
      <p:sp>
        <p:nvSpPr>
          <p:cNvPr id="96" name="矩形 95"/>
          <p:cNvSpPr/>
          <p:nvPr/>
        </p:nvSpPr>
        <p:spPr>
          <a:xfrm>
            <a:off x="8392725" y="3111783"/>
            <a:ext cx="2229290" cy="461665"/>
          </a:xfrm>
          <a:prstGeom prst="rect">
            <a:avLst/>
          </a:prstGeom>
        </p:spPr>
        <p:txBody>
          <a:bodyPr wrap="square">
            <a:spAutoFit/>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双击输入替换内容双击输入替换内容</a:t>
            </a:r>
          </a:p>
        </p:txBody>
      </p:sp>
      <p:sp>
        <p:nvSpPr>
          <p:cNvPr id="98" name="矩形 97"/>
          <p:cNvSpPr/>
          <p:nvPr/>
        </p:nvSpPr>
        <p:spPr>
          <a:xfrm>
            <a:off x="8392725" y="4234096"/>
            <a:ext cx="2229290" cy="461665"/>
          </a:xfrm>
          <a:prstGeom prst="rect">
            <a:avLst/>
          </a:prstGeom>
        </p:spPr>
        <p:txBody>
          <a:bodyPr wrap="square">
            <a:spAutoFit/>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双击输入替换内容双击输入替换内容</a:t>
            </a:r>
          </a:p>
        </p:txBody>
      </p:sp>
      <p:sp>
        <p:nvSpPr>
          <p:cNvPr id="99" name="矩形 98"/>
          <p:cNvSpPr/>
          <p:nvPr/>
        </p:nvSpPr>
        <p:spPr>
          <a:xfrm>
            <a:off x="8392725" y="5261723"/>
            <a:ext cx="2229290" cy="461665"/>
          </a:xfrm>
          <a:prstGeom prst="rect">
            <a:avLst/>
          </a:prstGeom>
        </p:spPr>
        <p:txBody>
          <a:bodyPr wrap="square">
            <a:spAutoFit/>
          </a:bodyPr>
          <a:lstStyle/>
          <a:p>
            <a:r>
              <a:rPr lang="zh-CN" altLang="en-US" sz="1200" dirty="0">
                <a:solidFill>
                  <a:schemeClr val="bg1">
                    <a:lumMod val="50000"/>
                  </a:schemeClr>
                </a:solidFill>
                <a:latin typeface="微软雅黑" panose="020B0503020204020204" pitchFamily="34" charset="-122"/>
                <a:ea typeface="微软雅黑" panose="020B0503020204020204" pitchFamily="34" charset="-122"/>
              </a:rPr>
              <a:t>双击输入替换内容双击输入替换内容</a:t>
            </a:r>
          </a:p>
        </p:txBody>
      </p:sp>
    </p:spTree>
    <p:extLst>
      <p:ext uri="{BB962C8B-B14F-4D97-AF65-F5344CB8AC3E}">
        <p14:creationId xmlns:p14="http://schemas.microsoft.com/office/powerpoint/2010/main" val="710503429"/>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p:cTn id="7" dur="500" fill="hold"/>
                                        <p:tgtEl>
                                          <p:spTgt spid="105"/>
                                        </p:tgtEl>
                                        <p:attrNameLst>
                                          <p:attrName>ppt_w</p:attrName>
                                        </p:attrNameLst>
                                      </p:cBhvr>
                                      <p:tavLst>
                                        <p:tav tm="0">
                                          <p:val>
                                            <p:fltVal val="0"/>
                                          </p:val>
                                        </p:tav>
                                        <p:tav tm="100000">
                                          <p:val>
                                            <p:strVal val="#ppt_w"/>
                                          </p:val>
                                        </p:tav>
                                      </p:tavLst>
                                    </p:anim>
                                    <p:anim calcmode="lin" valueType="num">
                                      <p:cBhvr>
                                        <p:cTn id="8" dur="500" fill="hold"/>
                                        <p:tgtEl>
                                          <p:spTgt spid="105"/>
                                        </p:tgtEl>
                                        <p:attrNameLst>
                                          <p:attrName>ppt_h</p:attrName>
                                        </p:attrNameLst>
                                      </p:cBhvr>
                                      <p:tavLst>
                                        <p:tav tm="0">
                                          <p:val>
                                            <p:fltVal val="0"/>
                                          </p:val>
                                        </p:tav>
                                        <p:tav tm="100000">
                                          <p:val>
                                            <p:strVal val="#ppt_h"/>
                                          </p:val>
                                        </p:tav>
                                      </p:tavLst>
                                    </p:anim>
                                    <p:animEffect transition="in" filter="fade">
                                      <p:cBhvr>
                                        <p:cTn id="9" dur="500"/>
                                        <p:tgtEl>
                                          <p:spTgt spid="105"/>
                                        </p:tgtEl>
                                      </p:cBhvr>
                                    </p:animEffect>
                                  </p:childTnLst>
                                </p:cTn>
                              </p:par>
                            </p:childTnLst>
                          </p:cTn>
                        </p:par>
                        <p:par>
                          <p:cTn id="10" fill="hold">
                            <p:stCondLst>
                              <p:cond delay="500"/>
                            </p:stCondLst>
                            <p:childTnLst>
                              <p:par>
                                <p:cTn id="11" presetID="53" presetClass="entr" presetSubtype="0" fill="hold" nodeType="afterEffect">
                                  <p:stCondLst>
                                    <p:cond delay="0"/>
                                  </p:stCondLst>
                                  <p:childTnLst>
                                    <p:set>
                                      <p:cBhvr>
                                        <p:cTn id="12" dur="1" fill="hold">
                                          <p:stCondLst>
                                            <p:cond delay="0"/>
                                          </p:stCondLst>
                                        </p:cTn>
                                        <p:tgtEl>
                                          <p:spTgt spid="136"/>
                                        </p:tgtEl>
                                        <p:attrNameLst>
                                          <p:attrName>style.visibility</p:attrName>
                                        </p:attrNameLst>
                                      </p:cBhvr>
                                      <p:to>
                                        <p:strVal val="visible"/>
                                      </p:to>
                                    </p:set>
                                    <p:anim calcmode="lin" valueType="num">
                                      <p:cBhvr>
                                        <p:cTn id="13" dur="500" fill="hold"/>
                                        <p:tgtEl>
                                          <p:spTgt spid="136"/>
                                        </p:tgtEl>
                                        <p:attrNameLst>
                                          <p:attrName>ppt_w</p:attrName>
                                        </p:attrNameLst>
                                      </p:cBhvr>
                                      <p:tavLst>
                                        <p:tav tm="0">
                                          <p:val>
                                            <p:fltVal val="0"/>
                                          </p:val>
                                        </p:tav>
                                        <p:tav tm="100000">
                                          <p:val>
                                            <p:strVal val="#ppt_w"/>
                                          </p:val>
                                        </p:tav>
                                      </p:tavLst>
                                    </p:anim>
                                    <p:anim calcmode="lin" valueType="num">
                                      <p:cBhvr>
                                        <p:cTn id="14" dur="500" fill="hold"/>
                                        <p:tgtEl>
                                          <p:spTgt spid="136"/>
                                        </p:tgtEl>
                                        <p:attrNameLst>
                                          <p:attrName>ppt_h</p:attrName>
                                        </p:attrNameLst>
                                      </p:cBhvr>
                                      <p:tavLst>
                                        <p:tav tm="0">
                                          <p:val>
                                            <p:fltVal val="0"/>
                                          </p:val>
                                        </p:tav>
                                        <p:tav tm="100000">
                                          <p:val>
                                            <p:strVal val="#ppt_h"/>
                                          </p:val>
                                        </p:tav>
                                      </p:tavLst>
                                    </p:anim>
                                    <p:animEffect transition="in" filter="fade">
                                      <p:cBhvr>
                                        <p:cTn id="15" dur="500"/>
                                        <p:tgtEl>
                                          <p:spTgt spid="136"/>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106"/>
                                        </p:tgtEl>
                                        <p:attrNameLst>
                                          <p:attrName>style.visibility</p:attrName>
                                        </p:attrNameLst>
                                      </p:cBhvr>
                                      <p:to>
                                        <p:strVal val="visible"/>
                                      </p:to>
                                    </p:set>
                                    <p:anim calcmode="lin" valueType="num">
                                      <p:cBhvr>
                                        <p:cTn id="19" dur="500" fill="hold"/>
                                        <p:tgtEl>
                                          <p:spTgt spid="106"/>
                                        </p:tgtEl>
                                        <p:attrNameLst>
                                          <p:attrName>ppt_w</p:attrName>
                                        </p:attrNameLst>
                                      </p:cBhvr>
                                      <p:tavLst>
                                        <p:tav tm="0">
                                          <p:val>
                                            <p:fltVal val="0"/>
                                          </p:val>
                                        </p:tav>
                                        <p:tav tm="100000">
                                          <p:val>
                                            <p:strVal val="#ppt_w"/>
                                          </p:val>
                                        </p:tav>
                                      </p:tavLst>
                                    </p:anim>
                                    <p:anim calcmode="lin" valueType="num">
                                      <p:cBhvr>
                                        <p:cTn id="20" dur="500" fill="hold"/>
                                        <p:tgtEl>
                                          <p:spTgt spid="106"/>
                                        </p:tgtEl>
                                        <p:attrNameLst>
                                          <p:attrName>ppt_h</p:attrName>
                                        </p:attrNameLst>
                                      </p:cBhvr>
                                      <p:tavLst>
                                        <p:tav tm="0">
                                          <p:val>
                                            <p:fltVal val="0"/>
                                          </p:val>
                                        </p:tav>
                                        <p:tav tm="100000">
                                          <p:val>
                                            <p:strVal val="#ppt_h"/>
                                          </p:val>
                                        </p:tav>
                                      </p:tavLst>
                                    </p:anim>
                                    <p:animEffect transition="in" filter="fade">
                                      <p:cBhvr>
                                        <p:cTn id="21" dur="500"/>
                                        <p:tgtEl>
                                          <p:spTgt spid="106"/>
                                        </p:tgtEl>
                                      </p:cBhvr>
                                    </p:animEffect>
                                  </p:childTnLst>
                                </p:cTn>
                              </p:par>
                            </p:childTnLst>
                          </p:cTn>
                        </p:par>
                        <p:par>
                          <p:cTn id="22" fill="hold">
                            <p:stCondLst>
                              <p:cond delay="1500"/>
                            </p:stCondLst>
                            <p:childTnLst>
                              <p:par>
                                <p:cTn id="23" presetID="53" presetClass="entr" presetSubtype="0" fill="hold" nodeType="afterEffect">
                                  <p:stCondLst>
                                    <p:cond delay="0"/>
                                  </p:stCondLst>
                                  <p:childTnLst>
                                    <p:set>
                                      <p:cBhvr>
                                        <p:cTn id="24" dur="1" fill="hold">
                                          <p:stCondLst>
                                            <p:cond delay="0"/>
                                          </p:stCondLst>
                                        </p:cTn>
                                        <p:tgtEl>
                                          <p:spTgt spid="90"/>
                                        </p:tgtEl>
                                        <p:attrNameLst>
                                          <p:attrName>style.visibility</p:attrName>
                                        </p:attrNameLst>
                                      </p:cBhvr>
                                      <p:to>
                                        <p:strVal val="visible"/>
                                      </p:to>
                                    </p:set>
                                    <p:anim calcmode="lin" valueType="num">
                                      <p:cBhvr>
                                        <p:cTn id="25" dur="500" fill="hold"/>
                                        <p:tgtEl>
                                          <p:spTgt spid="90"/>
                                        </p:tgtEl>
                                        <p:attrNameLst>
                                          <p:attrName>ppt_w</p:attrName>
                                        </p:attrNameLst>
                                      </p:cBhvr>
                                      <p:tavLst>
                                        <p:tav tm="0">
                                          <p:val>
                                            <p:fltVal val="0"/>
                                          </p:val>
                                        </p:tav>
                                        <p:tav tm="100000">
                                          <p:val>
                                            <p:strVal val="#ppt_w"/>
                                          </p:val>
                                        </p:tav>
                                      </p:tavLst>
                                    </p:anim>
                                    <p:anim calcmode="lin" valueType="num">
                                      <p:cBhvr>
                                        <p:cTn id="26" dur="500" fill="hold"/>
                                        <p:tgtEl>
                                          <p:spTgt spid="90"/>
                                        </p:tgtEl>
                                        <p:attrNameLst>
                                          <p:attrName>ppt_h</p:attrName>
                                        </p:attrNameLst>
                                      </p:cBhvr>
                                      <p:tavLst>
                                        <p:tav tm="0">
                                          <p:val>
                                            <p:fltVal val="0"/>
                                          </p:val>
                                        </p:tav>
                                        <p:tav tm="100000">
                                          <p:val>
                                            <p:strVal val="#ppt_h"/>
                                          </p:val>
                                        </p:tav>
                                      </p:tavLst>
                                    </p:anim>
                                    <p:animEffect transition="in" filter="fade">
                                      <p:cBhvr>
                                        <p:cTn id="27" dur="500"/>
                                        <p:tgtEl>
                                          <p:spTgt spid="90"/>
                                        </p:tgtEl>
                                      </p:cBhvr>
                                    </p:animEffect>
                                  </p:childTnLst>
                                </p:cTn>
                              </p:par>
                            </p:childTnLst>
                          </p:cTn>
                        </p:par>
                        <p:par>
                          <p:cTn id="28" fill="hold">
                            <p:stCondLst>
                              <p:cond delay="2000"/>
                            </p:stCondLst>
                            <p:childTnLst>
                              <p:par>
                                <p:cTn id="29" presetID="53" presetClass="entr" presetSubtype="0" fill="hold" grpId="0" nodeType="afterEffect">
                                  <p:stCondLst>
                                    <p:cond delay="0"/>
                                  </p:stCondLst>
                                  <p:childTnLst>
                                    <p:set>
                                      <p:cBhvr>
                                        <p:cTn id="30" dur="1" fill="hold">
                                          <p:stCondLst>
                                            <p:cond delay="0"/>
                                          </p:stCondLst>
                                        </p:cTn>
                                        <p:tgtEl>
                                          <p:spTgt spid="107"/>
                                        </p:tgtEl>
                                        <p:attrNameLst>
                                          <p:attrName>style.visibility</p:attrName>
                                        </p:attrNameLst>
                                      </p:cBhvr>
                                      <p:to>
                                        <p:strVal val="visible"/>
                                      </p:to>
                                    </p:set>
                                    <p:anim calcmode="lin" valueType="num">
                                      <p:cBhvr>
                                        <p:cTn id="31" dur="500" fill="hold"/>
                                        <p:tgtEl>
                                          <p:spTgt spid="107"/>
                                        </p:tgtEl>
                                        <p:attrNameLst>
                                          <p:attrName>ppt_w</p:attrName>
                                        </p:attrNameLst>
                                      </p:cBhvr>
                                      <p:tavLst>
                                        <p:tav tm="0">
                                          <p:val>
                                            <p:fltVal val="0"/>
                                          </p:val>
                                        </p:tav>
                                        <p:tav tm="100000">
                                          <p:val>
                                            <p:strVal val="#ppt_w"/>
                                          </p:val>
                                        </p:tav>
                                      </p:tavLst>
                                    </p:anim>
                                    <p:anim calcmode="lin" valueType="num">
                                      <p:cBhvr>
                                        <p:cTn id="32" dur="500" fill="hold"/>
                                        <p:tgtEl>
                                          <p:spTgt spid="107"/>
                                        </p:tgtEl>
                                        <p:attrNameLst>
                                          <p:attrName>ppt_h</p:attrName>
                                        </p:attrNameLst>
                                      </p:cBhvr>
                                      <p:tavLst>
                                        <p:tav tm="0">
                                          <p:val>
                                            <p:fltVal val="0"/>
                                          </p:val>
                                        </p:tav>
                                        <p:tav tm="100000">
                                          <p:val>
                                            <p:strVal val="#ppt_h"/>
                                          </p:val>
                                        </p:tav>
                                      </p:tavLst>
                                    </p:anim>
                                    <p:animEffect transition="in" filter="fade">
                                      <p:cBhvr>
                                        <p:cTn id="33" dur="500"/>
                                        <p:tgtEl>
                                          <p:spTgt spid="107"/>
                                        </p:tgtEl>
                                      </p:cBhvr>
                                    </p:animEffect>
                                  </p:childTnLst>
                                </p:cTn>
                              </p:par>
                            </p:childTnLst>
                          </p:cTn>
                        </p:par>
                        <p:par>
                          <p:cTn id="34" fill="hold">
                            <p:stCondLst>
                              <p:cond delay="2500"/>
                            </p:stCondLst>
                            <p:childTnLst>
                              <p:par>
                                <p:cTn id="35" presetID="53" presetClass="entr" presetSubtype="0" fill="hold" nodeType="afterEffect">
                                  <p:stCondLst>
                                    <p:cond delay="0"/>
                                  </p:stCondLst>
                                  <p:childTnLst>
                                    <p:set>
                                      <p:cBhvr>
                                        <p:cTn id="36" dur="1" fill="hold">
                                          <p:stCondLst>
                                            <p:cond delay="0"/>
                                          </p:stCondLst>
                                        </p:cTn>
                                        <p:tgtEl>
                                          <p:spTgt spid="76"/>
                                        </p:tgtEl>
                                        <p:attrNameLst>
                                          <p:attrName>style.visibility</p:attrName>
                                        </p:attrNameLst>
                                      </p:cBhvr>
                                      <p:to>
                                        <p:strVal val="visible"/>
                                      </p:to>
                                    </p:set>
                                    <p:anim calcmode="lin" valueType="num">
                                      <p:cBhvr>
                                        <p:cTn id="37" dur="500" fill="hold"/>
                                        <p:tgtEl>
                                          <p:spTgt spid="76"/>
                                        </p:tgtEl>
                                        <p:attrNameLst>
                                          <p:attrName>ppt_w</p:attrName>
                                        </p:attrNameLst>
                                      </p:cBhvr>
                                      <p:tavLst>
                                        <p:tav tm="0">
                                          <p:val>
                                            <p:fltVal val="0"/>
                                          </p:val>
                                        </p:tav>
                                        <p:tav tm="100000">
                                          <p:val>
                                            <p:strVal val="#ppt_w"/>
                                          </p:val>
                                        </p:tav>
                                      </p:tavLst>
                                    </p:anim>
                                    <p:anim calcmode="lin" valueType="num">
                                      <p:cBhvr>
                                        <p:cTn id="38" dur="500" fill="hold"/>
                                        <p:tgtEl>
                                          <p:spTgt spid="76"/>
                                        </p:tgtEl>
                                        <p:attrNameLst>
                                          <p:attrName>ppt_h</p:attrName>
                                        </p:attrNameLst>
                                      </p:cBhvr>
                                      <p:tavLst>
                                        <p:tav tm="0">
                                          <p:val>
                                            <p:fltVal val="0"/>
                                          </p:val>
                                        </p:tav>
                                        <p:tav tm="100000">
                                          <p:val>
                                            <p:strVal val="#ppt_h"/>
                                          </p:val>
                                        </p:tav>
                                      </p:tavLst>
                                    </p:anim>
                                    <p:animEffect transition="in" filter="fade">
                                      <p:cBhvr>
                                        <p:cTn id="39" dur="500"/>
                                        <p:tgtEl>
                                          <p:spTgt spid="76"/>
                                        </p:tgtEl>
                                      </p:cBhvr>
                                    </p:animEffect>
                                  </p:childTnLst>
                                </p:cTn>
                              </p:par>
                            </p:childTnLst>
                          </p:cTn>
                        </p:par>
                        <p:par>
                          <p:cTn id="40" fill="hold">
                            <p:stCondLst>
                              <p:cond delay="3000"/>
                            </p:stCondLst>
                            <p:childTnLst>
                              <p:par>
                                <p:cTn id="41" presetID="53" presetClass="entr" presetSubtype="0" fill="hold" grpId="0" nodeType="afterEffect">
                                  <p:stCondLst>
                                    <p:cond delay="0"/>
                                  </p:stCondLst>
                                  <p:childTnLst>
                                    <p:set>
                                      <p:cBhvr>
                                        <p:cTn id="42" dur="1" fill="hold">
                                          <p:stCondLst>
                                            <p:cond delay="0"/>
                                          </p:stCondLst>
                                        </p:cTn>
                                        <p:tgtEl>
                                          <p:spTgt spid="108"/>
                                        </p:tgtEl>
                                        <p:attrNameLst>
                                          <p:attrName>style.visibility</p:attrName>
                                        </p:attrNameLst>
                                      </p:cBhvr>
                                      <p:to>
                                        <p:strVal val="visible"/>
                                      </p:to>
                                    </p:set>
                                    <p:anim calcmode="lin" valueType="num">
                                      <p:cBhvr>
                                        <p:cTn id="43" dur="500" fill="hold"/>
                                        <p:tgtEl>
                                          <p:spTgt spid="108"/>
                                        </p:tgtEl>
                                        <p:attrNameLst>
                                          <p:attrName>ppt_w</p:attrName>
                                        </p:attrNameLst>
                                      </p:cBhvr>
                                      <p:tavLst>
                                        <p:tav tm="0">
                                          <p:val>
                                            <p:fltVal val="0"/>
                                          </p:val>
                                        </p:tav>
                                        <p:tav tm="100000">
                                          <p:val>
                                            <p:strVal val="#ppt_w"/>
                                          </p:val>
                                        </p:tav>
                                      </p:tavLst>
                                    </p:anim>
                                    <p:anim calcmode="lin" valueType="num">
                                      <p:cBhvr>
                                        <p:cTn id="44" dur="500" fill="hold"/>
                                        <p:tgtEl>
                                          <p:spTgt spid="108"/>
                                        </p:tgtEl>
                                        <p:attrNameLst>
                                          <p:attrName>ppt_h</p:attrName>
                                        </p:attrNameLst>
                                      </p:cBhvr>
                                      <p:tavLst>
                                        <p:tav tm="0">
                                          <p:val>
                                            <p:fltVal val="0"/>
                                          </p:val>
                                        </p:tav>
                                        <p:tav tm="100000">
                                          <p:val>
                                            <p:strVal val="#ppt_h"/>
                                          </p:val>
                                        </p:tav>
                                      </p:tavLst>
                                    </p:anim>
                                    <p:animEffect transition="in" filter="fade">
                                      <p:cBhvr>
                                        <p:cTn id="45" dur="500"/>
                                        <p:tgtEl>
                                          <p:spTgt spid="108"/>
                                        </p:tgtEl>
                                      </p:cBhvr>
                                    </p:animEffect>
                                  </p:childTnLst>
                                </p:cTn>
                              </p:par>
                            </p:childTnLst>
                          </p:cTn>
                        </p:par>
                        <p:par>
                          <p:cTn id="46" fill="hold">
                            <p:stCondLst>
                              <p:cond delay="3500"/>
                            </p:stCondLst>
                            <p:childTnLst>
                              <p:par>
                                <p:cTn id="47" presetID="53" presetClass="entr" presetSubtype="0" fill="hold" nodeType="afterEffect">
                                  <p:stCondLst>
                                    <p:cond delay="0"/>
                                  </p:stCondLst>
                                  <p:childTnLst>
                                    <p:set>
                                      <p:cBhvr>
                                        <p:cTn id="48" dur="1" fill="hold">
                                          <p:stCondLst>
                                            <p:cond delay="0"/>
                                          </p:stCondLst>
                                        </p:cTn>
                                        <p:tgtEl>
                                          <p:spTgt spid="85"/>
                                        </p:tgtEl>
                                        <p:attrNameLst>
                                          <p:attrName>style.visibility</p:attrName>
                                        </p:attrNameLst>
                                      </p:cBhvr>
                                      <p:to>
                                        <p:strVal val="visible"/>
                                      </p:to>
                                    </p:set>
                                    <p:anim calcmode="lin" valueType="num">
                                      <p:cBhvr>
                                        <p:cTn id="49" dur="500" fill="hold"/>
                                        <p:tgtEl>
                                          <p:spTgt spid="85"/>
                                        </p:tgtEl>
                                        <p:attrNameLst>
                                          <p:attrName>ppt_w</p:attrName>
                                        </p:attrNameLst>
                                      </p:cBhvr>
                                      <p:tavLst>
                                        <p:tav tm="0">
                                          <p:val>
                                            <p:fltVal val="0"/>
                                          </p:val>
                                        </p:tav>
                                        <p:tav tm="100000">
                                          <p:val>
                                            <p:strVal val="#ppt_w"/>
                                          </p:val>
                                        </p:tav>
                                      </p:tavLst>
                                    </p:anim>
                                    <p:anim calcmode="lin" valueType="num">
                                      <p:cBhvr>
                                        <p:cTn id="50" dur="500" fill="hold"/>
                                        <p:tgtEl>
                                          <p:spTgt spid="85"/>
                                        </p:tgtEl>
                                        <p:attrNameLst>
                                          <p:attrName>ppt_h</p:attrName>
                                        </p:attrNameLst>
                                      </p:cBhvr>
                                      <p:tavLst>
                                        <p:tav tm="0">
                                          <p:val>
                                            <p:fltVal val="0"/>
                                          </p:val>
                                        </p:tav>
                                        <p:tav tm="100000">
                                          <p:val>
                                            <p:strVal val="#ppt_h"/>
                                          </p:val>
                                        </p:tav>
                                      </p:tavLst>
                                    </p:anim>
                                    <p:animEffect transition="in" filter="fade">
                                      <p:cBhvr>
                                        <p:cTn id="51" dur="500"/>
                                        <p:tgtEl>
                                          <p:spTgt spid="85"/>
                                        </p:tgtEl>
                                      </p:cBhvr>
                                    </p:animEffect>
                                  </p:childTnLst>
                                </p:cTn>
                              </p:par>
                            </p:childTnLst>
                          </p:cTn>
                        </p:par>
                        <p:par>
                          <p:cTn id="52" fill="hold">
                            <p:stCondLst>
                              <p:cond delay="4000"/>
                            </p:stCondLst>
                            <p:childTnLst>
                              <p:par>
                                <p:cTn id="53" presetID="53" presetClass="entr" presetSubtype="0" fill="hold" grpId="0" nodeType="afterEffect">
                                  <p:stCondLst>
                                    <p:cond delay="0"/>
                                  </p:stCondLst>
                                  <p:childTnLst>
                                    <p:set>
                                      <p:cBhvr>
                                        <p:cTn id="54" dur="1" fill="hold">
                                          <p:stCondLst>
                                            <p:cond delay="0"/>
                                          </p:stCondLst>
                                        </p:cTn>
                                        <p:tgtEl>
                                          <p:spTgt spid="109"/>
                                        </p:tgtEl>
                                        <p:attrNameLst>
                                          <p:attrName>style.visibility</p:attrName>
                                        </p:attrNameLst>
                                      </p:cBhvr>
                                      <p:to>
                                        <p:strVal val="visible"/>
                                      </p:to>
                                    </p:set>
                                    <p:anim calcmode="lin" valueType="num">
                                      <p:cBhvr>
                                        <p:cTn id="55" dur="500" fill="hold"/>
                                        <p:tgtEl>
                                          <p:spTgt spid="109"/>
                                        </p:tgtEl>
                                        <p:attrNameLst>
                                          <p:attrName>ppt_w</p:attrName>
                                        </p:attrNameLst>
                                      </p:cBhvr>
                                      <p:tavLst>
                                        <p:tav tm="0">
                                          <p:val>
                                            <p:fltVal val="0"/>
                                          </p:val>
                                        </p:tav>
                                        <p:tav tm="100000">
                                          <p:val>
                                            <p:strVal val="#ppt_w"/>
                                          </p:val>
                                        </p:tav>
                                      </p:tavLst>
                                    </p:anim>
                                    <p:anim calcmode="lin" valueType="num">
                                      <p:cBhvr>
                                        <p:cTn id="56" dur="500" fill="hold"/>
                                        <p:tgtEl>
                                          <p:spTgt spid="109"/>
                                        </p:tgtEl>
                                        <p:attrNameLst>
                                          <p:attrName>ppt_h</p:attrName>
                                        </p:attrNameLst>
                                      </p:cBhvr>
                                      <p:tavLst>
                                        <p:tav tm="0">
                                          <p:val>
                                            <p:fltVal val="0"/>
                                          </p:val>
                                        </p:tav>
                                        <p:tav tm="100000">
                                          <p:val>
                                            <p:strVal val="#ppt_h"/>
                                          </p:val>
                                        </p:tav>
                                      </p:tavLst>
                                    </p:anim>
                                    <p:animEffect transition="in" filter="fade">
                                      <p:cBhvr>
                                        <p:cTn id="57" dur="500"/>
                                        <p:tgtEl>
                                          <p:spTgt spid="109"/>
                                        </p:tgtEl>
                                      </p:cBhvr>
                                    </p:animEffect>
                                  </p:childTnLst>
                                </p:cTn>
                              </p:par>
                            </p:childTnLst>
                          </p:cTn>
                        </p:par>
                        <p:par>
                          <p:cTn id="58" fill="hold">
                            <p:stCondLst>
                              <p:cond delay="4500"/>
                            </p:stCondLst>
                            <p:childTnLst>
                              <p:par>
                                <p:cTn id="59" presetID="53" presetClass="entr" presetSubtype="0" fill="hold" grpId="0" nodeType="afterEffect">
                                  <p:stCondLst>
                                    <p:cond delay="0"/>
                                  </p:stCondLst>
                                  <p:childTnLst>
                                    <p:set>
                                      <p:cBhvr>
                                        <p:cTn id="60" dur="1" fill="hold">
                                          <p:stCondLst>
                                            <p:cond delay="0"/>
                                          </p:stCondLst>
                                        </p:cTn>
                                        <p:tgtEl>
                                          <p:spTgt spid="3077"/>
                                        </p:tgtEl>
                                        <p:attrNameLst>
                                          <p:attrName>style.visibility</p:attrName>
                                        </p:attrNameLst>
                                      </p:cBhvr>
                                      <p:to>
                                        <p:strVal val="visible"/>
                                      </p:to>
                                    </p:set>
                                    <p:anim calcmode="lin" valueType="num">
                                      <p:cBhvr>
                                        <p:cTn id="61" dur="500" fill="hold"/>
                                        <p:tgtEl>
                                          <p:spTgt spid="3077"/>
                                        </p:tgtEl>
                                        <p:attrNameLst>
                                          <p:attrName>ppt_w</p:attrName>
                                        </p:attrNameLst>
                                      </p:cBhvr>
                                      <p:tavLst>
                                        <p:tav tm="0">
                                          <p:val>
                                            <p:fltVal val="0"/>
                                          </p:val>
                                        </p:tav>
                                        <p:tav tm="100000">
                                          <p:val>
                                            <p:strVal val="#ppt_w"/>
                                          </p:val>
                                        </p:tav>
                                      </p:tavLst>
                                    </p:anim>
                                    <p:anim calcmode="lin" valueType="num">
                                      <p:cBhvr>
                                        <p:cTn id="62" dur="500" fill="hold"/>
                                        <p:tgtEl>
                                          <p:spTgt spid="3077"/>
                                        </p:tgtEl>
                                        <p:attrNameLst>
                                          <p:attrName>ppt_h</p:attrName>
                                        </p:attrNameLst>
                                      </p:cBhvr>
                                      <p:tavLst>
                                        <p:tav tm="0">
                                          <p:val>
                                            <p:fltVal val="0"/>
                                          </p:val>
                                        </p:tav>
                                        <p:tav tm="100000">
                                          <p:val>
                                            <p:strVal val="#ppt_h"/>
                                          </p:val>
                                        </p:tav>
                                      </p:tavLst>
                                    </p:anim>
                                    <p:animEffect transition="in" filter="fade">
                                      <p:cBhvr>
                                        <p:cTn id="63" dur="500"/>
                                        <p:tgtEl>
                                          <p:spTgt spid="3077"/>
                                        </p:tgtEl>
                                      </p:cBhvr>
                                    </p:animEffect>
                                  </p:childTnLst>
                                </p:cTn>
                              </p:par>
                            </p:childTnLst>
                          </p:cTn>
                        </p:par>
                        <p:par>
                          <p:cTn id="64" fill="hold">
                            <p:stCondLst>
                              <p:cond delay="5000"/>
                            </p:stCondLst>
                            <p:childTnLst>
                              <p:par>
                                <p:cTn id="65" presetID="18" presetClass="entr" presetSubtype="3" fill="hold" nodeType="afterEffect">
                                  <p:stCondLst>
                                    <p:cond delay="0"/>
                                  </p:stCondLst>
                                  <p:childTnLst>
                                    <p:set>
                                      <p:cBhvr>
                                        <p:cTn id="66" dur="1" fill="hold">
                                          <p:stCondLst>
                                            <p:cond delay="0"/>
                                          </p:stCondLst>
                                        </p:cTn>
                                        <p:tgtEl>
                                          <p:spTgt spid="142"/>
                                        </p:tgtEl>
                                        <p:attrNameLst>
                                          <p:attrName>style.visibility</p:attrName>
                                        </p:attrNameLst>
                                      </p:cBhvr>
                                      <p:to>
                                        <p:strVal val="visible"/>
                                      </p:to>
                                    </p:set>
                                    <p:animEffect transition="in" filter="strips(upRight)">
                                      <p:cBhvr>
                                        <p:cTn id="67" dur="500"/>
                                        <p:tgtEl>
                                          <p:spTgt spid="142"/>
                                        </p:tgtEl>
                                      </p:cBhvr>
                                    </p:animEffect>
                                  </p:childTnLst>
                                </p:cTn>
                              </p:par>
                            </p:childTnLst>
                          </p:cTn>
                        </p:par>
                        <p:par>
                          <p:cTn id="68" fill="hold">
                            <p:stCondLst>
                              <p:cond delay="5500"/>
                            </p:stCondLst>
                            <p:childTnLst>
                              <p:par>
                                <p:cTn id="69" presetID="53" presetClass="entr" presetSubtype="0" fill="hold" grpId="0" nodeType="afterEffect">
                                  <p:stCondLst>
                                    <p:cond delay="0"/>
                                  </p:stCondLst>
                                  <p:childTnLst>
                                    <p:set>
                                      <p:cBhvr>
                                        <p:cTn id="70" dur="1" fill="hold">
                                          <p:stCondLst>
                                            <p:cond delay="0"/>
                                          </p:stCondLst>
                                        </p:cTn>
                                        <p:tgtEl>
                                          <p:spTgt spid="64"/>
                                        </p:tgtEl>
                                        <p:attrNameLst>
                                          <p:attrName>style.visibility</p:attrName>
                                        </p:attrNameLst>
                                      </p:cBhvr>
                                      <p:to>
                                        <p:strVal val="visible"/>
                                      </p:to>
                                    </p:set>
                                    <p:anim calcmode="lin" valueType="num">
                                      <p:cBhvr>
                                        <p:cTn id="71" dur="500" fill="hold"/>
                                        <p:tgtEl>
                                          <p:spTgt spid="64"/>
                                        </p:tgtEl>
                                        <p:attrNameLst>
                                          <p:attrName>ppt_w</p:attrName>
                                        </p:attrNameLst>
                                      </p:cBhvr>
                                      <p:tavLst>
                                        <p:tav tm="0">
                                          <p:val>
                                            <p:fltVal val="0"/>
                                          </p:val>
                                        </p:tav>
                                        <p:tav tm="100000">
                                          <p:val>
                                            <p:strVal val="#ppt_w"/>
                                          </p:val>
                                        </p:tav>
                                      </p:tavLst>
                                    </p:anim>
                                    <p:anim calcmode="lin" valueType="num">
                                      <p:cBhvr>
                                        <p:cTn id="72" dur="500" fill="hold"/>
                                        <p:tgtEl>
                                          <p:spTgt spid="64"/>
                                        </p:tgtEl>
                                        <p:attrNameLst>
                                          <p:attrName>ppt_h</p:attrName>
                                        </p:attrNameLst>
                                      </p:cBhvr>
                                      <p:tavLst>
                                        <p:tav tm="0">
                                          <p:val>
                                            <p:fltVal val="0"/>
                                          </p:val>
                                        </p:tav>
                                        <p:tav tm="100000">
                                          <p:val>
                                            <p:strVal val="#ppt_h"/>
                                          </p:val>
                                        </p:tav>
                                      </p:tavLst>
                                    </p:anim>
                                    <p:animEffect transition="in" filter="fade">
                                      <p:cBhvr>
                                        <p:cTn id="73" dur="500"/>
                                        <p:tgtEl>
                                          <p:spTgt spid="64"/>
                                        </p:tgtEl>
                                      </p:cBhvr>
                                    </p:animEffect>
                                  </p:childTnLst>
                                </p:cTn>
                              </p:par>
                            </p:childTnLst>
                          </p:cTn>
                        </p:par>
                        <p:par>
                          <p:cTn id="74" fill="hold">
                            <p:stCondLst>
                              <p:cond delay="6000"/>
                            </p:stCondLst>
                            <p:childTnLst>
                              <p:par>
                                <p:cTn id="75" presetID="18" presetClass="entr" presetSubtype="3" fill="hold" nodeType="afterEffect">
                                  <p:stCondLst>
                                    <p:cond delay="0"/>
                                  </p:stCondLst>
                                  <p:childTnLst>
                                    <p:set>
                                      <p:cBhvr>
                                        <p:cTn id="76" dur="1" fill="hold">
                                          <p:stCondLst>
                                            <p:cond delay="0"/>
                                          </p:stCondLst>
                                        </p:cTn>
                                        <p:tgtEl>
                                          <p:spTgt spid="144"/>
                                        </p:tgtEl>
                                        <p:attrNameLst>
                                          <p:attrName>style.visibility</p:attrName>
                                        </p:attrNameLst>
                                      </p:cBhvr>
                                      <p:to>
                                        <p:strVal val="visible"/>
                                      </p:to>
                                    </p:set>
                                    <p:animEffect transition="in" filter="strips(upRight)">
                                      <p:cBhvr>
                                        <p:cTn id="77" dur="500"/>
                                        <p:tgtEl>
                                          <p:spTgt spid="144"/>
                                        </p:tgtEl>
                                      </p:cBhvr>
                                    </p:animEffect>
                                  </p:childTnLst>
                                </p:cTn>
                              </p:par>
                            </p:childTnLst>
                          </p:cTn>
                        </p:par>
                        <p:par>
                          <p:cTn id="78" fill="hold">
                            <p:stCondLst>
                              <p:cond delay="6500"/>
                            </p:stCondLst>
                            <p:childTnLst>
                              <p:par>
                                <p:cTn id="79" presetID="53" presetClass="entr" presetSubtype="0" fill="hold" grpId="0" nodeType="afterEffect">
                                  <p:stCondLst>
                                    <p:cond delay="0"/>
                                  </p:stCondLst>
                                  <p:childTnLst>
                                    <p:set>
                                      <p:cBhvr>
                                        <p:cTn id="80" dur="1" fill="hold">
                                          <p:stCondLst>
                                            <p:cond delay="0"/>
                                          </p:stCondLst>
                                        </p:cTn>
                                        <p:tgtEl>
                                          <p:spTgt spid="65"/>
                                        </p:tgtEl>
                                        <p:attrNameLst>
                                          <p:attrName>style.visibility</p:attrName>
                                        </p:attrNameLst>
                                      </p:cBhvr>
                                      <p:to>
                                        <p:strVal val="visible"/>
                                      </p:to>
                                    </p:set>
                                    <p:anim calcmode="lin" valueType="num">
                                      <p:cBhvr>
                                        <p:cTn id="81" dur="500" fill="hold"/>
                                        <p:tgtEl>
                                          <p:spTgt spid="65"/>
                                        </p:tgtEl>
                                        <p:attrNameLst>
                                          <p:attrName>ppt_w</p:attrName>
                                        </p:attrNameLst>
                                      </p:cBhvr>
                                      <p:tavLst>
                                        <p:tav tm="0">
                                          <p:val>
                                            <p:fltVal val="0"/>
                                          </p:val>
                                        </p:tav>
                                        <p:tav tm="100000">
                                          <p:val>
                                            <p:strVal val="#ppt_w"/>
                                          </p:val>
                                        </p:tav>
                                      </p:tavLst>
                                    </p:anim>
                                    <p:anim calcmode="lin" valueType="num">
                                      <p:cBhvr>
                                        <p:cTn id="82" dur="500" fill="hold"/>
                                        <p:tgtEl>
                                          <p:spTgt spid="65"/>
                                        </p:tgtEl>
                                        <p:attrNameLst>
                                          <p:attrName>ppt_h</p:attrName>
                                        </p:attrNameLst>
                                      </p:cBhvr>
                                      <p:tavLst>
                                        <p:tav tm="0">
                                          <p:val>
                                            <p:fltVal val="0"/>
                                          </p:val>
                                        </p:tav>
                                        <p:tav tm="100000">
                                          <p:val>
                                            <p:strVal val="#ppt_h"/>
                                          </p:val>
                                        </p:tav>
                                      </p:tavLst>
                                    </p:anim>
                                    <p:animEffect transition="in" filter="fade">
                                      <p:cBhvr>
                                        <p:cTn id="83" dur="500"/>
                                        <p:tgtEl>
                                          <p:spTgt spid="65"/>
                                        </p:tgtEl>
                                      </p:cBhvr>
                                    </p:animEffect>
                                  </p:childTnLst>
                                </p:cTn>
                              </p:par>
                            </p:childTnLst>
                          </p:cTn>
                        </p:par>
                        <p:par>
                          <p:cTn id="84" fill="hold">
                            <p:stCondLst>
                              <p:cond delay="7000"/>
                            </p:stCondLst>
                            <p:childTnLst>
                              <p:par>
                                <p:cTn id="85" presetID="18" presetClass="entr" presetSubtype="3" fill="hold" nodeType="afterEffect">
                                  <p:stCondLst>
                                    <p:cond delay="0"/>
                                  </p:stCondLst>
                                  <p:childTnLst>
                                    <p:set>
                                      <p:cBhvr>
                                        <p:cTn id="86" dur="1" fill="hold">
                                          <p:stCondLst>
                                            <p:cond delay="0"/>
                                          </p:stCondLst>
                                        </p:cTn>
                                        <p:tgtEl>
                                          <p:spTgt spid="169"/>
                                        </p:tgtEl>
                                        <p:attrNameLst>
                                          <p:attrName>style.visibility</p:attrName>
                                        </p:attrNameLst>
                                      </p:cBhvr>
                                      <p:to>
                                        <p:strVal val="visible"/>
                                      </p:to>
                                    </p:set>
                                    <p:animEffect transition="in" filter="strips(upRight)">
                                      <p:cBhvr>
                                        <p:cTn id="87" dur="500"/>
                                        <p:tgtEl>
                                          <p:spTgt spid="169"/>
                                        </p:tgtEl>
                                      </p:cBhvr>
                                    </p:animEffect>
                                  </p:childTnLst>
                                </p:cTn>
                              </p:par>
                            </p:childTnLst>
                          </p:cTn>
                        </p:par>
                        <p:par>
                          <p:cTn id="88" fill="hold">
                            <p:stCondLst>
                              <p:cond delay="7500"/>
                            </p:stCondLst>
                            <p:childTnLst>
                              <p:par>
                                <p:cTn id="89" presetID="53" presetClass="entr" presetSubtype="0" fill="hold" grpId="0" nodeType="after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p:cTn id="91" dur="500" fill="hold"/>
                                        <p:tgtEl>
                                          <p:spTgt spid="66"/>
                                        </p:tgtEl>
                                        <p:attrNameLst>
                                          <p:attrName>ppt_w</p:attrName>
                                        </p:attrNameLst>
                                      </p:cBhvr>
                                      <p:tavLst>
                                        <p:tav tm="0">
                                          <p:val>
                                            <p:fltVal val="0"/>
                                          </p:val>
                                        </p:tav>
                                        <p:tav tm="100000">
                                          <p:val>
                                            <p:strVal val="#ppt_w"/>
                                          </p:val>
                                        </p:tav>
                                      </p:tavLst>
                                    </p:anim>
                                    <p:anim calcmode="lin" valueType="num">
                                      <p:cBhvr>
                                        <p:cTn id="92" dur="500" fill="hold"/>
                                        <p:tgtEl>
                                          <p:spTgt spid="66"/>
                                        </p:tgtEl>
                                        <p:attrNameLst>
                                          <p:attrName>ppt_h</p:attrName>
                                        </p:attrNameLst>
                                      </p:cBhvr>
                                      <p:tavLst>
                                        <p:tav tm="0">
                                          <p:val>
                                            <p:fltVal val="0"/>
                                          </p:val>
                                        </p:tav>
                                        <p:tav tm="100000">
                                          <p:val>
                                            <p:strVal val="#ppt_h"/>
                                          </p:val>
                                        </p:tav>
                                      </p:tavLst>
                                    </p:anim>
                                    <p:animEffect transition="in" filter="fade">
                                      <p:cBhvr>
                                        <p:cTn id="93" dur="500"/>
                                        <p:tgtEl>
                                          <p:spTgt spid="66"/>
                                        </p:tgtEl>
                                      </p:cBhvr>
                                    </p:animEffect>
                                  </p:childTnLst>
                                </p:cTn>
                              </p:par>
                            </p:childTnLst>
                          </p:cTn>
                        </p:par>
                        <p:par>
                          <p:cTn id="94" fill="hold">
                            <p:stCondLst>
                              <p:cond delay="8000"/>
                            </p:stCondLst>
                            <p:childTnLst>
                              <p:par>
                                <p:cTn id="95" presetID="18" presetClass="entr" presetSubtype="3" fill="hold" nodeType="after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strips(upRight)">
                                      <p:cBhvr>
                                        <p:cTn id="97" dur="500"/>
                                        <p:tgtEl>
                                          <p:spTgt spid="145"/>
                                        </p:tgtEl>
                                      </p:cBhvr>
                                    </p:animEffect>
                                  </p:childTnLst>
                                </p:cTn>
                              </p:par>
                            </p:childTnLst>
                          </p:cTn>
                        </p:par>
                        <p:par>
                          <p:cTn id="98" fill="hold">
                            <p:stCondLst>
                              <p:cond delay="8500"/>
                            </p:stCondLst>
                            <p:childTnLst>
                              <p:par>
                                <p:cTn id="99" presetID="53" presetClass="entr" presetSubtype="0" fill="hold" grpId="0" nodeType="afterEffect">
                                  <p:stCondLst>
                                    <p:cond delay="0"/>
                                  </p:stCondLst>
                                  <p:childTnLst>
                                    <p:set>
                                      <p:cBhvr>
                                        <p:cTn id="100" dur="1" fill="hold">
                                          <p:stCondLst>
                                            <p:cond delay="0"/>
                                          </p:stCondLst>
                                        </p:cTn>
                                        <p:tgtEl>
                                          <p:spTgt spid="67"/>
                                        </p:tgtEl>
                                        <p:attrNameLst>
                                          <p:attrName>style.visibility</p:attrName>
                                        </p:attrNameLst>
                                      </p:cBhvr>
                                      <p:to>
                                        <p:strVal val="visible"/>
                                      </p:to>
                                    </p:set>
                                    <p:anim calcmode="lin" valueType="num">
                                      <p:cBhvr>
                                        <p:cTn id="101" dur="500" fill="hold"/>
                                        <p:tgtEl>
                                          <p:spTgt spid="67"/>
                                        </p:tgtEl>
                                        <p:attrNameLst>
                                          <p:attrName>ppt_w</p:attrName>
                                        </p:attrNameLst>
                                      </p:cBhvr>
                                      <p:tavLst>
                                        <p:tav tm="0">
                                          <p:val>
                                            <p:fltVal val="0"/>
                                          </p:val>
                                        </p:tav>
                                        <p:tav tm="100000">
                                          <p:val>
                                            <p:strVal val="#ppt_w"/>
                                          </p:val>
                                        </p:tav>
                                      </p:tavLst>
                                    </p:anim>
                                    <p:anim calcmode="lin" valueType="num">
                                      <p:cBhvr>
                                        <p:cTn id="102" dur="500" fill="hold"/>
                                        <p:tgtEl>
                                          <p:spTgt spid="67"/>
                                        </p:tgtEl>
                                        <p:attrNameLst>
                                          <p:attrName>ppt_h</p:attrName>
                                        </p:attrNameLst>
                                      </p:cBhvr>
                                      <p:tavLst>
                                        <p:tav tm="0">
                                          <p:val>
                                            <p:fltVal val="0"/>
                                          </p:val>
                                        </p:tav>
                                        <p:tav tm="100000">
                                          <p:val>
                                            <p:strVal val="#ppt_h"/>
                                          </p:val>
                                        </p:tav>
                                      </p:tavLst>
                                    </p:anim>
                                    <p:animEffect transition="in" filter="fade">
                                      <p:cBhvr>
                                        <p:cTn id="103" dur="500"/>
                                        <p:tgtEl>
                                          <p:spTgt spid="67"/>
                                        </p:tgtEl>
                                      </p:cBhvr>
                                    </p:animEffect>
                                  </p:childTnLst>
                                </p:cTn>
                              </p:par>
                            </p:childTnLst>
                          </p:cTn>
                        </p:par>
                        <p:par>
                          <p:cTn id="104" fill="hold">
                            <p:stCondLst>
                              <p:cond delay="9000"/>
                            </p:stCondLst>
                            <p:childTnLst>
                              <p:par>
                                <p:cTn id="105" presetID="53" presetClass="entr" presetSubtype="0" fill="hold" grpId="0" nodeType="afterEffect">
                                  <p:stCondLst>
                                    <p:cond delay="0"/>
                                  </p:stCondLst>
                                  <p:childTnLst>
                                    <p:set>
                                      <p:cBhvr>
                                        <p:cTn id="106" dur="1" fill="hold">
                                          <p:stCondLst>
                                            <p:cond delay="0"/>
                                          </p:stCondLst>
                                        </p:cTn>
                                        <p:tgtEl>
                                          <p:spTgt spid="195"/>
                                        </p:tgtEl>
                                        <p:attrNameLst>
                                          <p:attrName>style.visibility</p:attrName>
                                        </p:attrNameLst>
                                      </p:cBhvr>
                                      <p:to>
                                        <p:strVal val="visible"/>
                                      </p:to>
                                    </p:set>
                                    <p:anim calcmode="lin" valueType="num">
                                      <p:cBhvr>
                                        <p:cTn id="107" dur="500" fill="hold"/>
                                        <p:tgtEl>
                                          <p:spTgt spid="195"/>
                                        </p:tgtEl>
                                        <p:attrNameLst>
                                          <p:attrName>ppt_w</p:attrName>
                                        </p:attrNameLst>
                                      </p:cBhvr>
                                      <p:tavLst>
                                        <p:tav tm="0">
                                          <p:val>
                                            <p:fltVal val="0"/>
                                          </p:val>
                                        </p:tav>
                                        <p:tav tm="100000">
                                          <p:val>
                                            <p:strVal val="#ppt_w"/>
                                          </p:val>
                                        </p:tav>
                                      </p:tavLst>
                                    </p:anim>
                                    <p:anim calcmode="lin" valueType="num">
                                      <p:cBhvr>
                                        <p:cTn id="108" dur="500" fill="hold"/>
                                        <p:tgtEl>
                                          <p:spTgt spid="195"/>
                                        </p:tgtEl>
                                        <p:attrNameLst>
                                          <p:attrName>ppt_h</p:attrName>
                                        </p:attrNameLst>
                                      </p:cBhvr>
                                      <p:tavLst>
                                        <p:tav tm="0">
                                          <p:val>
                                            <p:fltVal val="0"/>
                                          </p:val>
                                        </p:tav>
                                        <p:tav tm="100000">
                                          <p:val>
                                            <p:strVal val="#ppt_h"/>
                                          </p:val>
                                        </p:tav>
                                      </p:tavLst>
                                    </p:anim>
                                    <p:animEffect transition="in" filter="fade">
                                      <p:cBhvr>
                                        <p:cTn id="109" dur="500"/>
                                        <p:tgtEl>
                                          <p:spTgt spid="195"/>
                                        </p:tgtEl>
                                      </p:cBhvr>
                                    </p:animEffect>
                                  </p:childTnLst>
                                </p:cTn>
                              </p:par>
                            </p:childTnLst>
                          </p:cTn>
                        </p:par>
                        <p:par>
                          <p:cTn id="110" fill="hold">
                            <p:stCondLst>
                              <p:cond delay="9500"/>
                            </p:stCondLst>
                            <p:childTnLst>
                              <p:par>
                                <p:cTn id="111" presetID="53" presetClass="entr" presetSubtype="0" fill="hold" grpId="0" nodeType="afterEffect">
                                  <p:stCondLst>
                                    <p:cond delay="0"/>
                                  </p:stCondLst>
                                  <p:childTnLst>
                                    <p:set>
                                      <p:cBhvr>
                                        <p:cTn id="112" dur="1" fill="hold">
                                          <p:stCondLst>
                                            <p:cond delay="0"/>
                                          </p:stCondLst>
                                        </p:cTn>
                                        <p:tgtEl>
                                          <p:spTgt spid="196"/>
                                        </p:tgtEl>
                                        <p:attrNameLst>
                                          <p:attrName>style.visibility</p:attrName>
                                        </p:attrNameLst>
                                      </p:cBhvr>
                                      <p:to>
                                        <p:strVal val="visible"/>
                                      </p:to>
                                    </p:set>
                                    <p:anim calcmode="lin" valueType="num">
                                      <p:cBhvr>
                                        <p:cTn id="113" dur="500" fill="hold"/>
                                        <p:tgtEl>
                                          <p:spTgt spid="196"/>
                                        </p:tgtEl>
                                        <p:attrNameLst>
                                          <p:attrName>ppt_w</p:attrName>
                                        </p:attrNameLst>
                                      </p:cBhvr>
                                      <p:tavLst>
                                        <p:tav tm="0">
                                          <p:val>
                                            <p:fltVal val="0"/>
                                          </p:val>
                                        </p:tav>
                                        <p:tav tm="100000">
                                          <p:val>
                                            <p:strVal val="#ppt_w"/>
                                          </p:val>
                                        </p:tav>
                                      </p:tavLst>
                                    </p:anim>
                                    <p:anim calcmode="lin" valueType="num">
                                      <p:cBhvr>
                                        <p:cTn id="114" dur="500" fill="hold"/>
                                        <p:tgtEl>
                                          <p:spTgt spid="196"/>
                                        </p:tgtEl>
                                        <p:attrNameLst>
                                          <p:attrName>ppt_h</p:attrName>
                                        </p:attrNameLst>
                                      </p:cBhvr>
                                      <p:tavLst>
                                        <p:tav tm="0">
                                          <p:val>
                                            <p:fltVal val="0"/>
                                          </p:val>
                                        </p:tav>
                                        <p:tav tm="100000">
                                          <p:val>
                                            <p:strVal val="#ppt_h"/>
                                          </p:val>
                                        </p:tav>
                                      </p:tavLst>
                                    </p:anim>
                                    <p:animEffect transition="in" filter="fade">
                                      <p:cBhvr>
                                        <p:cTn id="115" dur="500"/>
                                        <p:tgtEl>
                                          <p:spTgt spid="196"/>
                                        </p:tgtEl>
                                      </p:cBhvr>
                                    </p:animEffect>
                                  </p:childTnLst>
                                </p:cTn>
                              </p:par>
                            </p:childTnLst>
                          </p:cTn>
                        </p:par>
                        <p:par>
                          <p:cTn id="116" fill="hold">
                            <p:stCondLst>
                              <p:cond delay="10000"/>
                            </p:stCondLst>
                            <p:childTnLst>
                              <p:par>
                                <p:cTn id="117" presetID="53" presetClass="entr" presetSubtype="0" fill="hold" grpId="0" nodeType="afterEffect">
                                  <p:stCondLst>
                                    <p:cond delay="0"/>
                                  </p:stCondLst>
                                  <p:childTnLst>
                                    <p:set>
                                      <p:cBhvr>
                                        <p:cTn id="118" dur="1" fill="hold">
                                          <p:stCondLst>
                                            <p:cond delay="0"/>
                                          </p:stCondLst>
                                        </p:cTn>
                                        <p:tgtEl>
                                          <p:spTgt spid="197"/>
                                        </p:tgtEl>
                                        <p:attrNameLst>
                                          <p:attrName>style.visibility</p:attrName>
                                        </p:attrNameLst>
                                      </p:cBhvr>
                                      <p:to>
                                        <p:strVal val="visible"/>
                                      </p:to>
                                    </p:set>
                                    <p:anim calcmode="lin" valueType="num">
                                      <p:cBhvr>
                                        <p:cTn id="119" dur="500" fill="hold"/>
                                        <p:tgtEl>
                                          <p:spTgt spid="197"/>
                                        </p:tgtEl>
                                        <p:attrNameLst>
                                          <p:attrName>ppt_w</p:attrName>
                                        </p:attrNameLst>
                                      </p:cBhvr>
                                      <p:tavLst>
                                        <p:tav tm="0">
                                          <p:val>
                                            <p:fltVal val="0"/>
                                          </p:val>
                                        </p:tav>
                                        <p:tav tm="100000">
                                          <p:val>
                                            <p:strVal val="#ppt_w"/>
                                          </p:val>
                                        </p:tav>
                                      </p:tavLst>
                                    </p:anim>
                                    <p:anim calcmode="lin" valueType="num">
                                      <p:cBhvr>
                                        <p:cTn id="120" dur="500" fill="hold"/>
                                        <p:tgtEl>
                                          <p:spTgt spid="197"/>
                                        </p:tgtEl>
                                        <p:attrNameLst>
                                          <p:attrName>ppt_h</p:attrName>
                                        </p:attrNameLst>
                                      </p:cBhvr>
                                      <p:tavLst>
                                        <p:tav tm="0">
                                          <p:val>
                                            <p:fltVal val="0"/>
                                          </p:val>
                                        </p:tav>
                                        <p:tav tm="100000">
                                          <p:val>
                                            <p:strVal val="#ppt_h"/>
                                          </p:val>
                                        </p:tav>
                                      </p:tavLst>
                                    </p:anim>
                                    <p:animEffect transition="in" filter="fade">
                                      <p:cBhvr>
                                        <p:cTn id="121" dur="500"/>
                                        <p:tgtEl>
                                          <p:spTgt spid="197"/>
                                        </p:tgtEl>
                                      </p:cBhvr>
                                    </p:animEffect>
                                  </p:childTnLst>
                                </p:cTn>
                              </p:par>
                            </p:childTnLst>
                          </p:cTn>
                        </p:par>
                        <p:par>
                          <p:cTn id="122" fill="hold">
                            <p:stCondLst>
                              <p:cond delay="10500"/>
                            </p:stCondLst>
                            <p:childTnLst>
                              <p:par>
                                <p:cTn id="123" presetID="53" presetClass="entr" presetSubtype="0" fill="hold" grpId="0" nodeType="afterEffect">
                                  <p:stCondLst>
                                    <p:cond delay="0"/>
                                  </p:stCondLst>
                                  <p:childTnLst>
                                    <p:set>
                                      <p:cBhvr>
                                        <p:cTn id="124" dur="1" fill="hold">
                                          <p:stCondLst>
                                            <p:cond delay="0"/>
                                          </p:stCondLst>
                                        </p:cTn>
                                        <p:tgtEl>
                                          <p:spTgt spid="198"/>
                                        </p:tgtEl>
                                        <p:attrNameLst>
                                          <p:attrName>style.visibility</p:attrName>
                                        </p:attrNameLst>
                                      </p:cBhvr>
                                      <p:to>
                                        <p:strVal val="visible"/>
                                      </p:to>
                                    </p:set>
                                    <p:anim calcmode="lin" valueType="num">
                                      <p:cBhvr>
                                        <p:cTn id="125" dur="500" fill="hold"/>
                                        <p:tgtEl>
                                          <p:spTgt spid="198"/>
                                        </p:tgtEl>
                                        <p:attrNameLst>
                                          <p:attrName>ppt_w</p:attrName>
                                        </p:attrNameLst>
                                      </p:cBhvr>
                                      <p:tavLst>
                                        <p:tav tm="0">
                                          <p:val>
                                            <p:fltVal val="0"/>
                                          </p:val>
                                        </p:tav>
                                        <p:tav tm="100000">
                                          <p:val>
                                            <p:strVal val="#ppt_w"/>
                                          </p:val>
                                        </p:tav>
                                      </p:tavLst>
                                    </p:anim>
                                    <p:anim calcmode="lin" valueType="num">
                                      <p:cBhvr>
                                        <p:cTn id="126" dur="500" fill="hold"/>
                                        <p:tgtEl>
                                          <p:spTgt spid="198"/>
                                        </p:tgtEl>
                                        <p:attrNameLst>
                                          <p:attrName>ppt_h</p:attrName>
                                        </p:attrNameLst>
                                      </p:cBhvr>
                                      <p:tavLst>
                                        <p:tav tm="0">
                                          <p:val>
                                            <p:fltVal val="0"/>
                                          </p:val>
                                        </p:tav>
                                        <p:tav tm="100000">
                                          <p:val>
                                            <p:strVal val="#ppt_h"/>
                                          </p:val>
                                        </p:tav>
                                      </p:tavLst>
                                    </p:anim>
                                    <p:animEffect transition="in" filter="fade">
                                      <p:cBhvr>
                                        <p:cTn id="127" dur="500"/>
                                        <p:tgtEl>
                                          <p:spTgt spid="198"/>
                                        </p:tgtEl>
                                      </p:cBhvr>
                                    </p:animEffect>
                                  </p:childTnLst>
                                </p:cTn>
                              </p:par>
                            </p:childTnLst>
                          </p:cTn>
                        </p:par>
                        <p:par>
                          <p:cTn id="128" fill="hold">
                            <p:stCondLst>
                              <p:cond delay="11000"/>
                            </p:stCondLst>
                            <p:childTnLst>
                              <p:par>
                                <p:cTn id="129" presetID="53" presetClass="entr" presetSubtype="0" fill="hold" nodeType="afterEffect">
                                  <p:stCondLst>
                                    <p:cond delay="0"/>
                                  </p:stCondLst>
                                  <p:childTnLst>
                                    <p:set>
                                      <p:cBhvr>
                                        <p:cTn id="130" dur="1" fill="hold">
                                          <p:stCondLst>
                                            <p:cond delay="0"/>
                                          </p:stCondLst>
                                        </p:cTn>
                                        <p:tgtEl>
                                          <p:spTgt spid="136"/>
                                        </p:tgtEl>
                                        <p:attrNameLst>
                                          <p:attrName>style.visibility</p:attrName>
                                        </p:attrNameLst>
                                      </p:cBhvr>
                                      <p:to>
                                        <p:strVal val="visible"/>
                                      </p:to>
                                    </p:set>
                                    <p:anim calcmode="lin" valueType="num">
                                      <p:cBhvr>
                                        <p:cTn id="131" dur="500" fill="hold"/>
                                        <p:tgtEl>
                                          <p:spTgt spid="136"/>
                                        </p:tgtEl>
                                        <p:attrNameLst>
                                          <p:attrName>ppt_w</p:attrName>
                                        </p:attrNameLst>
                                      </p:cBhvr>
                                      <p:tavLst>
                                        <p:tav tm="0">
                                          <p:val>
                                            <p:fltVal val="0"/>
                                          </p:val>
                                        </p:tav>
                                        <p:tav tm="100000">
                                          <p:val>
                                            <p:strVal val="#ppt_w"/>
                                          </p:val>
                                        </p:tav>
                                      </p:tavLst>
                                    </p:anim>
                                    <p:anim calcmode="lin" valueType="num">
                                      <p:cBhvr>
                                        <p:cTn id="132" dur="500" fill="hold"/>
                                        <p:tgtEl>
                                          <p:spTgt spid="136"/>
                                        </p:tgtEl>
                                        <p:attrNameLst>
                                          <p:attrName>ppt_h</p:attrName>
                                        </p:attrNameLst>
                                      </p:cBhvr>
                                      <p:tavLst>
                                        <p:tav tm="0">
                                          <p:val>
                                            <p:fltVal val="0"/>
                                          </p:val>
                                        </p:tav>
                                        <p:tav tm="100000">
                                          <p:val>
                                            <p:strVal val="#ppt_h"/>
                                          </p:val>
                                        </p:tav>
                                      </p:tavLst>
                                    </p:anim>
                                    <p:animEffect transition="in" filter="fade">
                                      <p:cBhvr>
                                        <p:cTn id="133" dur="500"/>
                                        <p:tgtEl>
                                          <p:spTgt spid="136"/>
                                        </p:tgtEl>
                                      </p:cBhvr>
                                    </p:animEffect>
                                  </p:childTnLst>
                                </p:cTn>
                              </p:par>
                            </p:childTnLst>
                          </p:cTn>
                        </p:par>
                        <p:par>
                          <p:cTn id="134" fill="hold">
                            <p:stCondLst>
                              <p:cond delay="11500"/>
                            </p:stCondLst>
                            <p:childTnLst>
                              <p:par>
                                <p:cTn id="135" presetID="10" presetClass="entr" presetSubtype="0" fill="hold" grpId="0" nodeType="afterEffect">
                                  <p:stCondLst>
                                    <p:cond delay="0"/>
                                  </p:stCondLst>
                                  <p:childTnLst>
                                    <p:set>
                                      <p:cBhvr>
                                        <p:cTn id="136" dur="1" fill="hold">
                                          <p:stCondLst>
                                            <p:cond delay="0"/>
                                          </p:stCondLst>
                                        </p:cTn>
                                        <p:tgtEl>
                                          <p:spTgt spid="95"/>
                                        </p:tgtEl>
                                        <p:attrNameLst>
                                          <p:attrName>style.visibility</p:attrName>
                                        </p:attrNameLst>
                                      </p:cBhvr>
                                      <p:to>
                                        <p:strVal val="visible"/>
                                      </p:to>
                                    </p:set>
                                    <p:animEffect transition="in" filter="fade">
                                      <p:cBhvr>
                                        <p:cTn id="137" dur="500"/>
                                        <p:tgtEl>
                                          <p:spTgt spid="95"/>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96"/>
                                        </p:tgtEl>
                                        <p:attrNameLst>
                                          <p:attrName>style.visibility</p:attrName>
                                        </p:attrNameLst>
                                      </p:cBhvr>
                                      <p:to>
                                        <p:strVal val="visible"/>
                                      </p:to>
                                    </p:set>
                                    <p:animEffect transition="in" filter="fade">
                                      <p:cBhvr>
                                        <p:cTn id="140" dur="500"/>
                                        <p:tgtEl>
                                          <p:spTgt spid="96"/>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98"/>
                                        </p:tgtEl>
                                        <p:attrNameLst>
                                          <p:attrName>style.visibility</p:attrName>
                                        </p:attrNameLst>
                                      </p:cBhvr>
                                      <p:to>
                                        <p:strVal val="visible"/>
                                      </p:to>
                                    </p:set>
                                    <p:animEffect transition="in" filter="fade">
                                      <p:cBhvr>
                                        <p:cTn id="143" dur="500"/>
                                        <p:tgtEl>
                                          <p:spTgt spid="9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99"/>
                                        </p:tgtEl>
                                        <p:attrNameLst>
                                          <p:attrName>style.visibility</p:attrName>
                                        </p:attrNameLst>
                                      </p:cBhvr>
                                      <p:to>
                                        <p:strVal val="visible"/>
                                      </p:to>
                                    </p:set>
                                    <p:animEffect transition="in" filter="fade">
                                      <p:cBhvr>
                                        <p:cTn id="14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animBg="1"/>
      <p:bldP spid="108" grpId="0" animBg="1"/>
      <p:bldP spid="109" grpId="0" animBg="1"/>
      <p:bldP spid="3077" grpId="0" animBg="1"/>
      <p:bldP spid="195" grpId="0"/>
      <p:bldP spid="196" grpId="0"/>
      <p:bldP spid="197" grpId="0"/>
      <p:bldP spid="198" grpId="0"/>
      <p:bldP spid="64" grpId="0" animBg="1"/>
      <p:bldP spid="65" grpId="0" animBg="1"/>
      <p:bldP spid="66" grpId="0" animBg="1"/>
      <p:bldP spid="67" grpId="0" animBg="1"/>
      <p:bldP spid="95" grpId="0"/>
      <p:bldP spid="96" grpId="0"/>
      <p:bldP spid="98" grpId="0"/>
      <p:bldP spid="9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105508" y="4304833"/>
            <a:ext cx="1649193" cy="399083"/>
            <a:chOff x="4621548" y="7220767"/>
            <a:chExt cx="2471894" cy="598164"/>
          </a:xfrm>
        </p:grpSpPr>
        <p:sp>
          <p:nvSpPr>
            <p:cNvPr id="24" name="Round Same Side Corner Rectangle 23"/>
            <p:cNvSpPr/>
            <p:nvPr/>
          </p:nvSpPr>
          <p:spPr>
            <a:xfrm rot="16200000" flipH="1">
              <a:off x="5696560" y="6145755"/>
              <a:ext cx="321869" cy="2471894"/>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ctr">
                <a:lnSpc>
                  <a:spcPts val="1500"/>
                </a:lnSpc>
              </a:pPr>
              <a:endParaRPr lang="bg-BG" sz="1200" dirty="0">
                <a:solidFill>
                  <a:prstClr val="white"/>
                </a:solidFill>
                <a:latin typeface="Calibri Light"/>
                <a:ea typeface="微软雅黑" panose="020B0503020204020204" pitchFamily="34" charset="-122"/>
              </a:endParaRPr>
            </a:p>
          </p:txBody>
        </p:sp>
        <p:sp>
          <p:nvSpPr>
            <p:cNvPr id="54" name="Freeform 734"/>
            <p:cNvSpPr>
              <a:spLocks noChangeArrowheads="1"/>
            </p:cNvSpPr>
            <p:nvPr/>
          </p:nvSpPr>
          <p:spPr bwMode="auto">
            <a:xfrm rot="5400000">
              <a:off x="5746002" y="7418886"/>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1"/>
            </a:solidFill>
            <a:ln>
              <a:noFill/>
            </a:ln>
            <a:effec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grpSp>
      <p:grpSp>
        <p:nvGrpSpPr>
          <p:cNvPr id="4" name="Group 3"/>
          <p:cNvGrpSpPr/>
          <p:nvPr/>
        </p:nvGrpSpPr>
        <p:grpSpPr>
          <a:xfrm>
            <a:off x="4462448" y="4304836"/>
            <a:ext cx="1649193" cy="413245"/>
            <a:chOff x="9653094" y="7220771"/>
            <a:chExt cx="2471894" cy="619391"/>
          </a:xfrm>
        </p:grpSpPr>
        <p:sp>
          <p:nvSpPr>
            <p:cNvPr id="26" name="Rectangle 25"/>
            <p:cNvSpPr/>
            <p:nvPr/>
          </p:nvSpPr>
          <p:spPr>
            <a:xfrm>
              <a:off x="9653094" y="7220771"/>
              <a:ext cx="2471894" cy="3218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ctr">
                <a:lnSpc>
                  <a:spcPts val="1500"/>
                </a:lnSpc>
              </a:pPr>
              <a:endParaRPr lang="bg-BG" sz="1200" dirty="0">
                <a:solidFill>
                  <a:prstClr val="white"/>
                </a:solidFill>
                <a:latin typeface="Calibri Light"/>
                <a:ea typeface="微软雅黑" panose="020B0503020204020204" pitchFamily="34" charset="-122"/>
              </a:endParaRPr>
            </a:p>
          </p:txBody>
        </p:sp>
        <p:sp>
          <p:nvSpPr>
            <p:cNvPr id="55" name="Freeform 734"/>
            <p:cNvSpPr>
              <a:spLocks noChangeArrowheads="1"/>
            </p:cNvSpPr>
            <p:nvPr/>
          </p:nvSpPr>
          <p:spPr bwMode="auto">
            <a:xfrm rot="5400000">
              <a:off x="10755034" y="7440117"/>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3"/>
            </a:solidFill>
            <a:ln>
              <a:noFill/>
            </a:ln>
            <a:effec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grpSp>
      <p:grpSp>
        <p:nvGrpSpPr>
          <p:cNvPr id="6" name="Group 5"/>
          <p:cNvGrpSpPr/>
          <p:nvPr/>
        </p:nvGrpSpPr>
        <p:grpSpPr>
          <a:xfrm>
            <a:off x="7819386" y="4304835"/>
            <a:ext cx="1649193" cy="403084"/>
            <a:chOff x="14684641" y="7220769"/>
            <a:chExt cx="2471894" cy="604161"/>
          </a:xfrm>
          <a:solidFill>
            <a:schemeClr val="accent5"/>
          </a:solidFill>
        </p:grpSpPr>
        <p:sp>
          <p:nvSpPr>
            <p:cNvPr id="28" name="Rectangle 27"/>
            <p:cNvSpPr/>
            <p:nvPr/>
          </p:nvSpPr>
          <p:spPr>
            <a:xfrm>
              <a:off x="14684641" y="7220769"/>
              <a:ext cx="2471894" cy="3218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ctr">
                <a:lnSpc>
                  <a:spcPts val="1500"/>
                </a:lnSpc>
              </a:pPr>
              <a:endParaRPr lang="bg-BG" sz="1200" dirty="0">
                <a:solidFill>
                  <a:prstClr val="white"/>
                </a:solidFill>
                <a:latin typeface="Calibri Light"/>
                <a:ea typeface="微软雅黑" panose="020B0503020204020204" pitchFamily="34" charset="-122"/>
              </a:endParaRPr>
            </a:p>
          </p:txBody>
        </p:sp>
        <p:sp>
          <p:nvSpPr>
            <p:cNvPr id="68" name="Freeform 734"/>
            <p:cNvSpPr>
              <a:spLocks noChangeArrowheads="1"/>
            </p:cNvSpPr>
            <p:nvPr/>
          </p:nvSpPr>
          <p:spPr bwMode="auto">
            <a:xfrm rot="5400000">
              <a:off x="15834927" y="7424885"/>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grpSp>
      <p:grpSp>
        <p:nvGrpSpPr>
          <p:cNvPr id="8" name="Group 7"/>
          <p:cNvGrpSpPr/>
          <p:nvPr/>
        </p:nvGrpSpPr>
        <p:grpSpPr>
          <a:xfrm>
            <a:off x="9497857" y="4121189"/>
            <a:ext cx="1649193" cy="398385"/>
            <a:chOff x="17200415" y="6945511"/>
            <a:chExt cx="2471894" cy="597120"/>
          </a:xfrm>
          <a:solidFill>
            <a:schemeClr val="accent6"/>
          </a:solidFill>
        </p:grpSpPr>
        <p:sp>
          <p:nvSpPr>
            <p:cNvPr id="7" name="Round Same Side Corner Rectangle 6"/>
            <p:cNvSpPr/>
            <p:nvPr/>
          </p:nvSpPr>
          <p:spPr>
            <a:xfrm rot="5400000">
              <a:off x="18275427" y="6145750"/>
              <a:ext cx="321869" cy="2471894"/>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ctr">
                <a:lnSpc>
                  <a:spcPts val="1500"/>
                </a:lnSpc>
              </a:pPr>
              <a:endParaRPr lang="bg-BG" sz="1200" dirty="0">
                <a:solidFill>
                  <a:prstClr val="white"/>
                </a:solidFill>
                <a:latin typeface="Calibri Light"/>
                <a:ea typeface="微软雅黑" panose="020B0503020204020204" pitchFamily="34" charset="-122"/>
              </a:endParaRPr>
            </a:p>
          </p:txBody>
        </p:sp>
        <p:sp>
          <p:nvSpPr>
            <p:cNvPr id="73" name="Freeform 734"/>
            <p:cNvSpPr>
              <a:spLocks noChangeArrowheads="1"/>
            </p:cNvSpPr>
            <p:nvPr/>
          </p:nvSpPr>
          <p:spPr bwMode="auto">
            <a:xfrm rot="16200000">
              <a:off x="18271029" y="6887543"/>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grpSp>
      <p:grpSp>
        <p:nvGrpSpPr>
          <p:cNvPr id="5" name="Group 4"/>
          <p:cNvGrpSpPr/>
          <p:nvPr/>
        </p:nvGrpSpPr>
        <p:grpSpPr>
          <a:xfrm>
            <a:off x="6140917" y="4107023"/>
            <a:ext cx="1649193" cy="412556"/>
            <a:chOff x="12168868" y="6924280"/>
            <a:chExt cx="2471894" cy="618360"/>
          </a:xfrm>
          <a:solidFill>
            <a:schemeClr val="accent4"/>
          </a:solidFill>
        </p:grpSpPr>
        <p:sp>
          <p:nvSpPr>
            <p:cNvPr id="27" name="Rectangle 26"/>
            <p:cNvSpPr/>
            <p:nvPr/>
          </p:nvSpPr>
          <p:spPr>
            <a:xfrm>
              <a:off x="12168868" y="7220769"/>
              <a:ext cx="2471894" cy="3218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ctr">
                <a:lnSpc>
                  <a:spcPts val="1500"/>
                </a:lnSpc>
              </a:pPr>
              <a:endParaRPr lang="bg-BG" sz="1200" dirty="0">
                <a:solidFill>
                  <a:prstClr val="white"/>
                </a:solidFill>
                <a:latin typeface="Calibri Light"/>
                <a:ea typeface="微软雅黑" panose="020B0503020204020204" pitchFamily="34" charset="-122"/>
              </a:endParaRPr>
            </a:p>
          </p:txBody>
        </p:sp>
        <p:sp>
          <p:nvSpPr>
            <p:cNvPr id="74" name="Freeform 734"/>
            <p:cNvSpPr>
              <a:spLocks noChangeArrowheads="1"/>
            </p:cNvSpPr>
            <p:nvPr/>
          </p:nvSpPr>
          <p:spPr bwMode="auto">
            <a:xfrm rot="16200000">
              <a:off x="13261997" y="6866312"/>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grpSp>
      <p:grpSp>
        <p:nvGrpSpPr>
          <p:cNvPr id="3" name="Group 2"/>
          <p:cNvGrpSpPr/>
          <p:nvPr/>
        </p:nvGrpSpPr>
        <p:grpSpPr>
          <a:xfrm>
            <a:off x="2783977" y="4117187"/>
            <a:ext cx="1649193" cy="402397"/>
            <a:chOff x="7137321" y="6939512"/>
            <a:chExt cx="2471894" cy="603133"/>
          </a:xfrm>
        </p:grpSpPr>
        <p:sp>
          <p:nvSpPr>
            <p:cNvPr id="9" name="Rectangle 8"/>
            <p:cNvSpPr/>
            <p:nvPr/>
          </p:nvSpPr>
          <p:spPr>
            <a:xfrm>
              <a:off x="7137321" y="7220774"/>
              <a:ext cx="2471894" cy="321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1" tIns="54855" rIns="109711" bIns="54855" rtlCol="0" anchor="ctr"/>
            <a:lstStyle/>
            <a:p>
              <a:pPr algn="ctr">
                <a:lnSpc>
                  <a:spcPts val="1500"/>
                </a:lnSpc>
              </a:pPr>
              <a:endParaRPr lang="bg-BG" sz="1200" dirty="0">
                <a:solidFill>
                  <a:prstClr val="white"/>
                </a:solidFill>
                <a:latin typeface="Calibri Light"/>
                <a:ea typeface="微软雅黑" panose="020B0503020204020204" pitchFamily="34" charset="-122"/>
              </a:endParaRPr>
            </a:p>
          </p:txBody>
        </p:sp>
        <p:sp>
          <p:nvSpPr>
            <p:cNvPr id="75" name="Freeform 734"/>
            <p:cNvSpPr>
              <a:spLocks noChangeArrowheads="1"/>
            </p:cNvSpPr>
            <p:nvPr/>
          </p:nvSpPr>
          <p:spPr bwMode="auto">
            <a:xfrm rot="16200000">
              <a:off x="8182104" y="6881544"/>
              <a:ext cx="342077" cy="458013"/>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2"/>
            </a:solidFill>
            <a:ln>
              <a:noFill/>
            </a:ln>
            <a:effec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grpSp>
      <p:sp>
        <p:nvSpPr>
          <p:cNvPr id="43" name="AutoShape 19"/>
          <p:cNvSpPr>
            <a:spLocks noChangeAspect="1"/>
          </p:cNvSpPr>
          <p:nvPr/>
        </p:nvSpPr>
        <p:spPr bwMode="auto">
          <a:xfrm>
            <a:off x="8406671" y="4808681"/>
            <a:ext cx="585432" cy="585587"/>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accent5"/>
          </a:solidFill>
          <a:ln>
            <a:noFill/>
          </a:ln>
          <a:effectLst/>
        </p:spPr>
        <p:txBody>
          <a:bodyPr lIns="50789" tIns="50789" rIns="50789" bIns="50789" anchor="ctr"/>
          <a:lstStyle/>
          <a:p>
            <a:pPr defTabSz="457075">
              <a:lnSpc>
                <a:spcPts val="1500"/>
              </a:lnSpc>
              <a:defRPr/>
            </a:pPr>
            <a:endParaRPr lang="es-ES" sz="1200" dirty="0">
              <a:solidFill>
                <a:prstClr val="white"/>
              </a:solidFill>
              <a:effectLst>
                <a:outerShdw blurRad="38100" dist="38100" dir="2700000" algn="tl">
                  <a:srgbClr val="000000"/>
                </a:outerShdw>
              </a:effectLst>
              <a:latin typeface="Gill Sans" charset="0"/>
              <a:ea typeface="微软雅黑" panose="020B0503020204020204" pitchFamily="34" charset="-122"/>
              <a:cs typeface="Gill Sans" charset="0"/>
              <a:sym typeface="Gill Sans" charset="0"/>
            </a:endParaRPr>
          </a:p>
        </p:txBody>
      </p:sp>
      <p:sp>
        <p:nvSpPr>
          <p:cNvPr id="49" name="AutoShape 20"/>
          <p:cNvSpPr>
            <a:spLocks/>
          </p:cNvSpPr>
          <p:nvPr/>
        </p:nvSpPr>
        <p:spPr bwMode="auto">
          <a:xfrm>
            <a:off x="10021296" y="2208940"/>
            <a:ext cx="631513" cy="6291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accent6"/>
          </a:solidFill>
          <a:ln>
            <a:noFill/>
          </a:ln>
          <a:effectLst/>
        </p:spPr>
        <p:txBody>
          <a:bodyPr lIns="50789" tIns="50789" rIns="50789" bIns="50789" anchor="ctr"/>
          <a:lstStyle/>
          <a:p>
            <a:pPr defTabSz="457075">
              <a:lnSpc>
                <a:spcPts val="1500"/>
              </a:lnSpc>
              <a:defRPr/>
            </a:pPr>
            <a:endParaRPr lang="es-ES" sz="1200" dirty="0">
              <a:solidFill>
                <a:prstClr val="white"/>
              </a:solidFill>
              <a:effectLst>
                <a:outerShdw blurRad="38100" dist="38100" dir="2700000" algn="tl">
                  <a:srgbClr val="000000"/>
                </a:outerShdw>
              </a:effectLst>
              <a:latin typeface="Gill Sans" charset="0"/>
              <a:ea typeface="微软雅黑" panose="020B0503020204020204" pitchFamily="34" charset="-122"/>
              <a:cs typeface="Gill Sans" charset="0"/>
              <a:sym typeface="Gill Sans" charset="0"/>
            </a:endParaRPr>
          </a:p>
        </p:txBody>
      </p:sp>
      <p:sp>
        <p:nvSpPr>
          <p:cNvPr id="51" name="AutoShape 82"/>
          <p:cNvSpPr>
            <a:spLocks/>
          </p:cNvSpPr>
          <p:nvPr/>
        </p:nvSpPr>
        <p:spPr bwMode="auto">
          <a:xfrm>
            <a:off x="6760370" y="2284683"/>
            <a:ext cx="533985" cy="5341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accent4"/>
          </a:solidFill>
          <a:ln>
            <a:noFill/>
          </a:ln>
          <a:effectLst/>
        </p:spPr>
        <p:txBody>
          <a:bodyPr lIns="50789" tIns="50789" rIns="50789" bIns="50789" anchor="ctr"/>
          <a:lstStyle/>
          <a:p>
            <a:pPr defTabSz="457075">
              <a:lnSpc>
                <a:spcPts val="1500"/>
              </a:lnSpc>
              <a:defRPr/>
            </a:pPr>
            <a:endParaRPr lang="es-ES" sz="1200" dirty="0">
              <a:solidFill>
                <a:prstClr val="white"/>
              </a:solidFill>
              <a:effectLst>
                <a:outerShdw blurRad="38100" dist="38100" dir="2700000" algn="tl">
                  <a:srgbClr val="000000"/>
                </a:outerShdw>
              </a:effectLst>
              <a:latin typeface="Gill Sans" charset="0"/>
              <a:ea typeface="微软雅黑" panose="020B0503020204020204" pitchFamily="34" charset="-122"/>
              <a:cs typeface="Gill Sans" charset="0"/>
              <a:sym typeface="Gill Sans" charset="0"/>
            </a:endParaRPr>
          </a:p>
        </p:txBody>
      </p:sp>
      <p:sp>
        <p:nvSpPr>
          <p:cNvPr id="53" name="Freeform 21"/>
          <p:cNvSpPr>
            <a:spLocks noChangeArrowheads="1"/>
          </p:cNvSpPr>
          <p:nvPr/>
        </p:nvSpPr>
        <p:spPr bwMode="auto">
          <a:xfrm>
            <a:off x="1590756" y="4986176"/>
            <a:ext cx="736701" cy="410729"/>
          </a:xfrm>
          <a:custGeom>
            <a:avLst/>
            <a:gdLst>
              <a:gd name="T0" fmla="*/ 249 w 497"/>
              <a:gd name="T1" fmla="*/ 0 h 276"/>
              <a:gd name="T2" fmla="*/ 249 w 497"/>
              <a:gd name="T3" fmla="*/ 0 h 276"/>
              <a:gd name="T4" fmla="*/ 0 w 497"/>
              <a:gd name="T5" fmla="*/ 133 h 276"/>
              <a:gd name="T6" fmla="*/ 249 w 497"/>
              <a:gd name="T7" fmla="*/ 275 h 276"/>
              <a:gd name="T8" fmla="*/ 496 w 497"/>
              <a:gd name="T9" fmla="*/ 133 h 276"/>
              <a:gd name="T10" fmla="*/ 249 w 497"/>
              <a:gd name="T11" fmla="*/ 0 h 276"/>
              <a:gd name="T12" fmla="*/ 249 w 497"/>
              <a:gd name="T13" fmla="*/ 239 h 276"/>
              <a:gd name="T14" fmla="*/ 249 w 497"/>
              <a:gd name="T15" fmla="*/ 239 h 276"/>
              <a:gd name="T16" fmla="*/ 142 w 497"/>
              <a:gd name="T17" fmla="*/ 133 h 276"/>
              <a:gd name="T18" fmla="*/ 249 w 497"/>
              <a:gd name="T19" fmla="*/ 26 h 276"/>
              <a:gd name="T20" fmla="*/ 355 w 497"/>
              <a:gd name="T21" fmla="*/ 133 h 276"/>
              <a:gd name="T22" fmla="*/ 249 w 497"/>
              <a:gd name="T23" fmla="*/ 239 h 276"/>
              <a:gd name="T24" fmla="*/ 249 w 497"/>
              <a:gd name="T25" fmla="*/ 133 h 276"/>
              <a:gd name="T26" fmla="*/ 249 w 497"/>
              <a:gd name="T27" fmla="*/ 133 h 276"/>
              <a:gd name="T28" fmla="*/ 249 w 497"/>
              <a:gd name="T29" fmla="*/ 79 h 276"/>
              <a:gd name="T30" fmla="*/ 195 w 497"/>
              <a:gd name="T31" fmla="*/ 133 h 276"/>
              <a:gd name="T32" fmla="*/ 249 w 497"/>
              <a:gd name="T33" fmla="*/ 186 h 276"/>
              <a:gd name="T34" fmla="*/ 302 w 497"/>
              <a:gd name="T35" fmla="*/ 133 h 276"/>
              <a:gd name="T36" fmla="*/ 249 w 497"/>
              <a:gd name="T37" fmla="*/ 13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276">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accent1"/>
          </a:solidFill>
          <a:ln>
            <a:noFill/>
          </a:ln>
          <a:effec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grpSp>
        <p:nvGrpSpPr>
          <p:cNvPr id="59" name="Group 58"/>
          <p:cNvGrpSpPr>
            <a:grpSpLocks noChangeAspect="1"/>
          </p:cNvGrpSpPr>
          <p:nvPr/>
        </p:nvGrpSpPr>
        <p:grpSpPr>
          <a:xfrm>
            <a:off x="3457227" y="2279463"/>
            <a:ext cx="361439" cy="559484"/>
            <a:chOff x="8468294" y="8301267"/>
            <a:chExt cx="385047" cy="596031"/>
          </a:xfrm>
          <a:solidFill>
            <a:schemeClr val="accent2"/>
          </a:solidFill>
        </p:grpSpPr>
        <p:sp>
          <p:nvSpPr>
            <p:cNvPr id="60" name="Freeform 40"/>
            <p:cNvSpPr>
              <a:spLocks noChangeArrowheads="1"/>
            </p:cNvSpPr>
            <p:nvPr/>
          </p:nvSpPr>
          <p:spPr bwMode="auto">
            <a:xfrm>
              <a:off x="8468294" y="8522801"/>
              <a:ext cx="385047" cy="374497"/>
            </a:xfrm>
            <a:custGeom>
              <a:avLst/>
              <a:gdLst>
                <a:gd name="T0" fmla="*/ 311 w 320"/>
                <a:gd name="T1" fmla="*/ 0 h 312"/>
                <a:gd name="T2" fmla="*/ 311 w 320"/>
                <a:gd name="T3" fmla="*/ 0 h 312"/>
                <a:gd name="T4" fmla="*/ 293 w 320"/>
                <a:gd name="T5" fmla="*/ 0 h 312"/>
                <a:gd name="T6" fmla="*/ 284 w 320"/>
                <a:gd name="T7" fmla="*/ 9 h 312"/>
                <a:gd name="T8" fmla="*/ 284 w 320"/>
                <a:gd name="T9" fmla="*/ 72 h 312"/>
                <a:gd name="T10" fmla="*/ 160 w 320"/>
                <a:gd name="T11" fmla="*/ 160 h 312"/>
                <a:gd name="T12" fmla="*/ 36 w 320"/>
                <a:gd name="T13" fmla="*/ 72 h 312"/>
                <a:gd name="T14" fmla="*/ 36 w 320"/>
                <a:gd name="T15" fmla="*/ 9 h 312"/>
                <a:gd name="T16" fmla="*/ 28 w 320"/>
                <a:gd name="T17" fmla="*/ 0 h 312"/>
                <a:gd name="T18" fmla="*/ 9 w 320"/>
                <a:gd name="T19" fmla="*/ 0 h 312"/>
                <a:gd name="T20" fmla="*/ 0 w 320"/>
                <a:gd name="T21" fmla="*/ 9 h 312"/>
                <a:gd name="T22" fmla="*/ 0 w 320"/>
                <a:gd name="T23" fmla="*/ 72 h 312"/>
                <a:gd name="T24" fmla="*/ 134 w 320"/>
                <a:gd name="T25" fmla="*/ 196 h 312"/>
                <a:gd name="T26" fmla="*/ 134 w 320"/>
                <a:gd name="T27" fmla="*/ 266 h 312"/>
                <a:gd name="T28" fmla="*/ 72 w 320"/>
                <a:gd name="T29" fmla="*/ 266 h 312"/>
                <a:gd name="T30" fmla="*/ 63 w 320"/>
                <a:gd name="T31" fmla="*/ 275 h 312"/>
                <a:gd name="T32" fmla="*/ 63 w 320"/>
                <a:gd name="T33" fmla="*/ 302 h 312"/>
                <a:gd name="T34" fmla="*/ 72 w 320"/>
                <a:gd name="T35" fmla="*/ 311 h 312"/>
                <a:gd name="T36" fmla="*/ 249 w 320"/>
                <a:gd name="T37" fmla="*/ 311 h 312"/>
                <a:gd name="T38" fmla="*/ 257 w 320"/>
                <a:gd name="T39" fmla="*/ 302 h 312"/>
                <a:gd name="T40" fmla="*/ 257 w 320"/>
                <a:gd name="T41" fmla="*/ 275 h 312"/>
                <a:gd name="T42" fmla="*/ 249 w 320"/>
                <a:gd name="T43" fmla="*/ 266 h 312"/>
                <a:gd name="T44" fmla="*/ 187 w 320"/>
                <a:gd name="T45" fmla="*/ 266 h 312"/>
                <a:gd name="T46" fmla="*/ 187 w 320"/>
                <a:gd name="T47" fmla="*/ 196 h 312"/>
                <a:gd name="T48" fmla="*/ 319 w 320"/>
                <a:gd name="T49" fmla="*/ 72 h 312"/>
                <a:gd name="T50" fmla="*/ 319 w 320"/>
                <a:gd name="T51" fmla="*/ 9 h 312"/>
                <a:gd name="T52" fmla="*/ 311 w 320"/>
                <a:gd name="T5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312">
                  <a:moveTo>
                    <a:pt x="311" y="0"/>
                  </a:moveTo>
                  <a:lnTo>
                    <a:pt x="311" y="0"/>
                  </a:lnTo>
                  <a:cubicBezTo>
                    <a:pt x="293" y="0"/>
                    <a:pt x="293" y="0"/>
                    <a:pt x="293" y="0"/>
                  </a:cubicBezTo>
                  <a:cubicBezTo>
                    <a:pt x="284" y="0"/>
                    <a:pt x="284" y="0"/>
                    <a:pt x="284" y="9"/>
                  </a:cubicBezTo>
                  <a:cubicBezTo>
                    <a:pt x="284" y="72"/>
                    <a:pt x="284" y="72"/>
                    <a:pt x="284" y="72"/>
                  </a:cubicBezTo>
                  <a:cubicBezTo>
                    <a:pt x="284" y="107"/>
                    <a:pt x="257" y="160"/>
                    <a:pt x="160" y="160"/>
                  </a:cubicBezTo>
                  <a:cubicBezTo>
                    <a:pt x="63" y="160"/>
                    <a:pt x="36" y="107"/>
                    <a:pt x="36" y="72"/>
                  </a:cubicBezTo>
                  <a:cubicBezTo>
                    <a:pt x="36" y="9"/>
                    <a:pt x="36" y="9"/>
                    <a:pt x="36" y="9"/>
                  </a:cubicBezTo>
                  <a:cubicBezTo>
                    <a:pt x="36" y="0"/>
                    <a:pt x="28" y="0"/>
                    <a:pt x="28" y="0"/>
                  </a:cubicBezTo>
                  <a:cubicBezTo>
                    <a:pt x="9" y="0"/>
                    <a:pt x="9" y="0"/>
                    <a:pt x="9" y="0"/>
                  </a:cubicBezTo>
                  <a:cubicBezTo>
                    <a:pt x="9" y="0"/>
                    <a:pt x="0" y="0"/>
                    <a:pt x="0" y="9"/>
                  </a:cubicBezTo>
                  <a:cubicBezTo>
                    <a:pt x="0" y="72"/>
                    <a:pt x="0" y="72"/>
                    <a:pt x="0" y="72"/>
                  </a:cubicBezTo>
                  <a:cubicBezTo>
                    <a:pt x="0" y="134"/>
                    <a:pt x="44" y="187"/>
                    <a:pt x="134" y="196"/>
                  </a:cubicBezTo>
                  <a:cubicBezTo>
                    <a:pt x="134" y="266"/>
                    <a:pt x="134" y="266"/>
                    <a:pt x="134" y="266"/>
                  </a:cubicBezTo>
                  <a:cubicBezTo>
                    <a:pt x="72" y="266"/>
                    <a:pt x="72" y="266"/>
                    <a:pt x="72" y="266"/>
                  </a:cubicBezTo>
                  <a:cubicBezTo>
                    <a:pt x="63" y="266"/>
                    <a:pt x="63" y="266"/>
                    <a:pt x="63" y="275"/>
                  </a:cubicBezTo>
                  <a:cubicBezTo>
                    <a:pt x="63" y="302"/>
                    <a:pt x="63" y="302"/>
                    <a:pt x="63" y="302"/>
                  </a:cubicBezTo>
                  <a:cubicBezTo>
                    <a:pt x="63" y="311"/>
                    <a:pt x="63" y="311"/>
                    <a:pt x="72" y="311"/>
                  </a:cubicBezTo>
                  <a:cubicBezTo>
                    <a:pt x="249" y="311"/>
                    <a:pt x="249" y="311"/>
                    <a:pt x="249" y="311"/>
                  </a:cubicBezTo>
                  <a:cubicBezTo>
                    <a:pt x="257" y="311"/>
                    <a:pt x="257" y="311"/>
                    <a:pt x="257" y="302"/>
                  </a:cubicBezTo>
                  <a:cubicBezTo>
                    <a:pt x="257" y="275"/>
                    <a:pt x="257" y="275"/>
                    <a:pt x="257" y="275"/>
                  </a:cubicBezTo>
                  <a:cubicBezTo>
                    <a:pt x="257" y="266"/>
                    <a:pt x="257" y="266"/>
                    <a:pt x="249" y="266"/>
                  </a:cubicBezTo>
                  <a:cubicBezTo>
                    <a:pt x="187" y="266"/>
                    <a:pt x="187" y="266"/>
                    <a:pt x="187" y="266"/>
                  </a:cubicBezTo>
                  <a:cubicBezTo>
                    <a:pt x="187" y="196"/>
                    <a:pt x="187" y="196"/>
                    <a:pt x="187" y="196"/>
                  </a:cubicBezTo>
                  <a:cubicBezTo>
                    <a:pt x="275" y="187"/>
                    <a:pt x="319" y="134"/>
                    <a:pt x="319" y="72"/>
                  </a:cubicBezTo>
                  <a:cubicBezTo>
                    <a:pt x="319" y="9"/>
                    <a:pt x="319" y="9"/>
                    <a:pt x="319" y="9"/>
                  </a:cubicBezTo>
                  <a:cubicBezTo>
                    <a:pt x="319" y="0"/>
                    <a:pt x="311" y="0"/>
                    <a:pt x="311" y="0"/>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61" name="Freeform 41"/>
            <p:cNvSpPr>
              <a:spLocks noChangeArrowheads="1"/>
            </p:cNvSpPr>
            <p:nvPr/>
          </p:nvSpPr>
          <p:spPr bwMode="auto">
            <a:xfrm>
              <a:off x="8573786" y="8522801"/>
              <a:ext cx="168787" cy="142415"/>
            </a:xfrm>
            <a:custGeom>
              <a:avLst/>
              <a:gdLst>
                <a:gd name="T0" fmla="*/ 71 w 143"/>
                <a:gd name="T1" fmla="*/ 116 h 117"/>
                <a:gd name="T2" fmla="*/ 71 w 143"/>
                <a:gd name="T3" fmla="*/ 116 h 117"/>
                <a:gd name="T4" fmla="*/ 142 w 143"/>
                <a:gd name="T5" fmla="*/ 72 h 117"/>
                <a:gd name="T6" fmla="*/ 142 w 143"/>
                <a:gd name="T7" fmla="*/ 0 h 117"/>
                <a:gd name="T8" fmla="*/ 0 w 143"/>
                <a:gd name="T9" fmla="*/ 0 h 117"/>
                <a:gd name="T10" fmla="*/ 0 w 143"/>
                <a:gd name="T11" fmla="*/ 72 h 117"/>
                <a:gd name="T12" fmla="*/ 71 w 143"/>
                <a:gd name="T13" fmla="*/ 116 h 117"/>
              </a:gdLst>
              <a:ahLst/>
              <a:cxnLst>
                <a:cxn ang="0">
                  <a:pos x="T0" y="T1"/>
                </a:cxn>
                <a:cxn ang="0">
                  <a:pos x="T2" y="T3"/>
                </a:cxn>
                <a:cxn ang="0">
                  <a:pos x="T4" y="T5"/>
                </a:cxn>
                <a:cxn ang="0">
                  <a:pos x="T6" y="T7"/>
                </a:cxn>
                <a:cxn ang="0">
                  <a:pos x="T8" y="T9"/>
                </a:cxn>
                <a:cxn ang="0">
                  <a:pos x="T10" y="T11"/>
                </a:cxn>
                <a:cxn ang="0">
                  <a:pos x="T12" y="T13"/>
                </a:cxn>
              </a:cxnLst>
              <a:rect l="0" t="0" r="r" b="b"/>
              <a:pathLst>
                <a:path w="143" h="117">
                  <a:moveTo>
                    <a:pt x="71" y="116"/>
                  </a:moveTo>
                  <a:lnTo>
                    <a:pt x="71" y="116"/>
                  </a:lnTo>
                  <a:cubicBezTo>
                    <a:pt x="133" y="116"/>
                    <a:pt x="142" y="90"/>
                    <a:pt x="142" y="72"/>
                  </a:cubicBezTo>
                  <a:cubicBezTo>
                    <a:pt x="142" y="0"/>
                    <a:pt x="142" y="0"/>
                    <a:pt x="142" y="0"/>
                  </a:cubicBezTo>
                  <a:cubicBezTo>
                    <a:pt x="0" y="0"/>
                    <a:pt x="0" y="0"/>
                    <a:pt x="0" y="0"/>
                  </a:cubicBezTo>
                  <a:cubicBezTo>
                    <a:pt x="0" y="72"/>
                    <a:pt x="0" y="72"/>
                    <a:pt x="0" y="72"/>
                  </a:cubicBezTo>
                  <a:cubicBezTo>
                    <a:pt x="0" y="90"/>
                    <a:pt x="9" y="116"/>
                    <a:pt x="71" y="116"/>
                  </a:cubicBez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62" name="Freeform 42"/>
            <p:cNvSpPr>
              <a:spLocks noChangeArrowheads="1"/>
            </p:cNvSpPr>
            <p:nvPr/>
          </p:nvSpPr>
          <p:spPr bwMode="auto">
            <a:xfrm>
              <a:off x="8573786" y="8301267"/>
              <a:ext cx="168787" cy="179337"/>
            </a:xfrm>
            <a:custGeom>
              <a:avLst/>
              <a:gdLst>
                <a:gd name="T0" fmla="*/ 142 w 143"/>
                <a:gd name="T1" fmla="*/ 44 h 151"/>
                <a:gd name="T2" fmla="*/ 142 w 143"/>
                <a:gd name="T3" fmla="*/ 44 h 151"/>
                <a:gd name="T4" fmla="*/ 71 w 143"/>
                <a:gd name="T5" fmla="*/ 0 h 151"/>
                <a:gd name="T6" fmla="*/ 0 w 143"/>
                <a:gd name="T7" fmla="*/ 44 h 151"/>
                <a:gd name="T8" fmla="*/ 0 w 143"/>
                <a:gd name="T9" fmla="*/ 150 h 151"/>
                <a:gd name="T10" fmla="*/ 142 w 143"/>
                <a:gd name="T11" fmla="*/ 150 h 151"/>
                <a:gd name="T12" fmla="*/ 142 w 143"/>
                <a:gd name="T13" fmla="*/ 44 h 151"/>
              </a:gdLst>
              <a:ahLst/>
              <a:cxnLst>
                <a:cxn ang="0">
                  <a:pos x="T0" y="T1"/>
                </a:cxn>
                <a:cxn ang="0">
                  <a:pos x="T2" y="T3"/>
                </a:cxn>
                <a:cxn ang="0">
                  <a:pos x="T4" y="T5"/>
                </a:cxn>
                <a:cxn ang="0">
                  <a:pos x="T6" y="T7"/>
                </a:cxn>
                <a:cxn ang="0">
                  <a:pos x="T8" y="T9"/>
                </a:cxn>
                <a:cxn ang="0">
                  <a:pos x="T10" y="T11"/>
                </a:cxn>
                <a:cxn ang="0">
                  <a:pos x="T12" y="T13"/>
                </a:cxn>
              </a:cxnLst>
              <a:rect l="0" t="0" r="r" b="b"/>
              <a:pathLst>
                <a:path w="143" h="151">
                  <a:moveTo>
                    <a:pt x="142" y="44"/>
                  </a:moveTo>
                  <a:lnTo>
                    <a:pt x="142" y="44"/>
                  </a:lnTo>
                  <a:cubicBezTo>
                    <a:pt x="142" y="26"/>
                    <a:pt x="133" y="0"/>
                    <a:pt x="71" y="0"/>
                  </a:cubicBezTo>
                  <a:cubicBezTo>
                    <a:pt x="9" y="0"/>
                    <a:pt x="0" y="26"/>
                    <a:pt x="0" y="44"/>
                  </a:cubicBezTo>
                  <a:cubicBezTo>
                    <a:pt x="0" y="150"/>
                    <a:pt x="0" y="150"/>
                    <a:pt x="0" y="150"/>
                  </a:cubicBezTo>
                  <a:cubicBezTo>
                    <a:pt x="142" y="150"/>
                    <a:pt x="142" y="150"/>
                    <a:pt x="142" y="150"/>
                  </a:cubicBezTo>
                  <a:lnTo>
                    <a:pt x="142" y="4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grpSp>
      <p:sp>
        <p:nvSpPr>
          <p:cNvPr id="64" name="Freeform 141"/>
          <p:cNvSpPr>
            <a:spLocks noChangeArrowheads="1"/>
          </p:cNvSpPr>
          <p:nvPr/>
        </p:nvSpPr>
        <p:spPr bwMode="auto">
          <a:xfrm>
            <a:off x="5017922" y="4845894"/>
            <a:ext cx="594084" cy="604599"/>
          </a:xfrm>
          <a:custGeom>
            <a:avLst/>
            <a:gdLst>
              <a:gd name="T0" fmla="*/ 479 w 497"/>
              <a:gd name="T1" fmla="*/ 186 h 506"/>
              <a:gd name="T2" fmla="*/ 479 w 497"/>
              <a:gd name="T3" fmla="*/ 186 h 506"/>
              <a:gd name="T4" fmla="*/ 292 w 497"/>
              <a:gd name="T5" fmla="*/ 142 h 506"/>
              <a:gd name="T6" fmla="*/ 266 w 497"/>
              <a:gd name="T7" fmla="*/ 17 h 506"/>
              <a:gd name="T8" fmla="*/ 239 w 497"/>
              <a:gd name="T9" fmla="*/ 0 h 506"/>
              <a:gd name="T10" fmla="*/ 17 w 497"/>
              <a:gd name="T11" fmla="*/ 61 h 506"/>
              <a:gd name="T12" fmla="*/ 0 w 497"/>
              <a:gd name="T13" fmla="*/ 89 h 506"/>
              <a:gd name="T14" fmla="*/ 79 w 497"/>
              <a:gd name="T15" fmla="*/ 390 h 506"/>
              <a:gd name="T16" fmla="*/ 107 w 497"/>
              <a:gd name="T17" fmla="*/ 399 h 506"/>
              <a:gd name="T18" fmla="*/ 195 w 497"/>
              <a:gd name="T19" fmla="*/ 372 h 506"/>
              <a:gd name="T20" fmla="*/ 177 w 497"/>
              <a:gd name="T21" fmla="*/ 425 h 506"/>
              <a:gd name="T22" fmla="*/ 195 w 497"/>
              <a:gd name="T23" fmla="*/ 443 h 506"/>
              <a:gd name="T24" fmla="*/ 398 w 497"/>
              <a:gd name="T25" fmla="*/ 496 h 506"/>
              <a:gd name="T26" fmla="*/ 426 w 497"/>
              <a:gd name="T27" fmla="*/ 487 h 506"/>
              <a:gd name="T28" fmla="*/ 496 w 497"/>
              <a:gd name="T29" fmla="*/ 212 h 506"/>
              <a:gd name="T30" fmla="*/ 479 w 497"/>
              <a:gd name="T31" fmla="*/ 186 h 506"/>
              <a:gd name="T32" fmla="*/ 35 w 497"/>
              <a:gd name="T33" fmla="*/ 97 h 506"/>
              <a:gd name="T34" fmla="*/ 35 w 497"/>
              <a:gd name="T35" fmla="*/ 97 h 506"/>
              <a:gd name="T36" fmla="*/ 230 w 497"/>
              <a:gd name="T37" fmla="*/ 44 h 506"/>
              <a:gd name="T38" fmla="*/ 310 w 497"/>
              <a:gd name="T39" fmla="*/ 310 h 506"/>
              <a:gd name="T40" fmla="*/ 116 w 497"/>
              <a:gd name="T41" fmla="*/ 364 h 506"/>
              <a:gd name="T42" fmla="*/ 35 w 497"/>
              <a:gd name="T43" fmla="*/ 97 h 506"/>
              <a:gd name="T44" fmla="*/ 389 w 497"/>
              <a:gd name="T45" fmla="*/ 461 h 506"/>
              <a:gd name="T46" fmla="*/ 389 w 497"/>
              <a:gd name="T47" fmla="*/ 461 h 506"/>
              <a:gd name="T48" fmla="*/ 222 w 497"/>
              <a:gd name="T49" fmla="*/ 417 h 506"/>
              <a:gd name="T50" fmla="*/ 230 w 497"/>
              <a:gd name="T51" fmla="*/ 364 h 506"/>
              <a:gd name="T52" fmla="*/ 328 w 497"/>
              <a:gd name="T53" fmla="*/ 336 h 506"/>
              <a:gd name="T54" fmla="*/ 345 w 497"/>
              <a:gd name="T55" fmla="*/ 319 h 506"/>
              <a:gd name="T56" fmla="*/ 310 w 497"/>
              <a:gd name="T57" fmla="*/ 177 h 506"/>
              <a:gd name="T58" fmla="*/ 451 w 497"/>
              <a:gd name="T59" fmla="*/ 212 h 506"/>
              <a:gd name="T60" fmla="*/ 389 w 497"/>
              <a:gd name="T61" fmla="*/ 46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chemeClr val="accent3"/>
          </a:solidFill>
          <a:ln>
            <a:noFill/>
          </a:ln>
          <a:effec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90" name="矩形 89"/>
          <p:cNvSpPr/>
          <p:nvPr/>
        </p:nvSpPr>
        <p:spPr>
          <a:xfrm>
            <a:off x="2504247" y="3016640"/>
            <a:ext cx="2262445" cy="477054"/>
          </a:xfrm>
          <a:prstGeom prst="rect">
            <a:avLst/>
          </a:prstGeom>
        </p:spPr>
        <p:txBody>
          <a:bodyPr wrap="square">
            <a:spAutoFit/>
          </a:bodyPr>
          <a:lstStyle/>
          <a:p>
            <a:pP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
        <p:nvSpPr>
          <p:cNvPr id="91" name="矩形 90"/>
          <p:cNvSpPr/>
          <p:nvPr/>
        </p:nvSpPr>
        <p:spPr>
          <a:xfrm>
            <a:off x="5992034" y="3016640"/>
            <a:ext cx="2262445" cy="477054"/>
          </a:xfrm>
          <a:prstGeom prst="rect">
            <a:avLst/>
          </a:prstGeom>
        </p:spPr>
        <p:txBody>
          <a:bodyPr wrap="square">
            <a:spAutoFit/>
          </a:bodyPr>
          <a:lstStyle/>
          <a:p>
            <a:pP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
        <p:nvSpPr>
          <p:cNvPr id="92" name="矩形 91"/>
          <p:cNvSpPr/>
          <p:nvPr/>
        </p:nvSpPr>
        <p:spPr>
          <a:xfrm>
            <a:off x="9384953" y="3016640"/>
            <a:ext cx="2262445" cy="477054"/>
          </a:xfrm>
          <a:prstGeom prst="rect">
            <a:avLst/>
          </a:prstGeom>
        </p:spPr>
        <p:txBody>
          <a:bodyPr wrap="square">
            <a:spAutoFit/>
          </a:bodyPr>
          <a:lstStyle/>
          <a:p>
            <a:pP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
        <p:nvSpPr>
          <p:cNvPr id="93" name="矩形 92"/>
          <p:cNvSpPr/>
          <p:nvPr/>
        </p:nvSpPr>
        <p:spPr>
          <a:xfrm>
            <a:off x="2563897" y="4808684"/>
            <a:ext cx="2262445" cy="477054"/>
          </a:xfrm>
          <a:prstGeom prst="rect">
            <a:avLst/>
          </a:prstGeom>
        </p:spPr>
        <p:txBody>
          <a:bodyPr wrap="square">
            <a:spAutoFit/>
          </a:bodyPr>
          <a:lstStyle/>
          <a:p>
            <a:pP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
        <p:nvSpPr>
          <p:cNvPr id="94" name="矩形 93"/>
          <p:cNvSpPr/>
          <p:nvPr/>
        </p:nvSpPr>
        <p:spPr>
          <a:xfrm>
            <a:off x="5906761" y="4808684"/>
            <a:ext cx="2262445" cy="477054"/>
          </a:xfrm>
          <a:prstGeom prst="rect">
            <a:avLst/>
          </a:prstGeom>
        </p:spPr>
        <p:txBody>
          <a:bodyPr wrap="square">
            <a:spAutoFit/>
          </a:bodyPr>
          <a:lstStyle/>
          <a:p>
            <a:pP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
        <p:nvSpPr>
          <p:cNvPr id="95" name="矩形 94"/>
          <p:cNvSpPr/>
          <p:nvPr/>
        </p:nvSpPr>
        <p:spPr>
          <a:xfrm>
            <a:off x="9421362" y="4808684"/>
            <a:ext cx="2262445" cy="477054"/>
          </a:xfrm>
          <a:prstGeom prst="rect">
            <a:avLst/>
          </a:prstGeom>
        </p:spPr>
        <p:txBody>
          <a:bodyPr wrap="square">
            <a:spAutoFit/>
          </a:bodyPr>
          <a:lstStyle/>
          <a:p>
            <a:pP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Tree>
    <p:extLst>
      <p:ext uri="{BB962C8B-B14F-4D97-AF65-F5344CB8AC3E}">
        <p14:creationId xmlns:p14="http://schemas.microsoft.com/office/powerpoint/2010/main" val="1997088751"/>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500"/>
                                        <p:tgtEl>
                                          <p:spTgt spid="9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9"/>
                                        </p:tgtEl>
                                        <p:attrNameLst>
                                          <p:attrName>style.visibility</p:attrName>
                                        </p:attrNameLst>
                                      </p:cBhvr>
                                      <p:to>
                                        <p:strVal val="visible"/>
                                      </p:to>
                                    </p:set>
                                    <p:animEffect transition="in" filter="fade">
                                      <p:cBhvr>
                                        <p:cTn id="23" dur="500"/>
                                        <p:tgtEl>
                                          <p:spTgt spid="5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500"/>
                                        <p:tgtEl>
                                          <p:spTgt spid="9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500"/>
                                        <p:tgtEl>
                                          <p:spTgt spid="91"/>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fade">
                                      <p:cBhvr>
                                        <p:cTn id="63" dur="500"/>
                                        <p:tgtEl>
                                          <p:spTgt spid="95"/>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fade">
                                      <p:cBhvr>
                                        <p:cTn id="67" dur="500"/>
                                        <p:tgtEl>
                                          <p:spTgt spid="8"/>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92"/>
                                        </p:tgtEl>
                                        <p:attrNameLst>
                                          <p:attrName>style.visibility</p:attrName>
                                        </p:attrNameLst>
                                      </p:cBhvr>
                                      <p:to>
                                        <p:strVal val="visible"/>
                                      </p:to>
                                    </p:set>
                                    <p:animEffect transition="in" filter="fade">
                                      <p:cBhvr>
                                        <p:cTn id="7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9" grpId="0" animBg="1"/>
      <p:bldP spid="51" grpId="0" animBg="1"/>
      <p:bldP spid="53" grpId="0" animBg="1"/>
      <p:bldP spid="64" grpId="0" animBg="1"/>
      <p:bldP spid="90" grpId="0"/>
      <p:bldP spid="91" grpId="0"/>
      <p:bldP spid="92" grpId="0"/>
      <p:bldP spid="93" grpId="0"/>
      <p:bldP spid="94" grpId="0"/>
      <p:bldP spid="9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E5F7F5">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76463"/>
            <a:ext cx="7078984" cy="685800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36912" y="128337"/>
            <a:ext cx="2245488" cy="2412232"/>
          </a:xfrm>
          <a:prstGeom prst="rect">
            <a:avLst/>
          </a:prstGeom>
        </p:spPr>
      </p:pic>
      <p:sp>
        <p:nvSpPr>
          <p:cNvPr id="5" name="文本框 4"/>
          <p:cNvSpPr txBox="1"/>
          <p:nvPr/>
        </p:nvSpPr>
        <p:spPr>
          <a:xfrm>
            <a:off x="6756156" y="3683621"/>
            <a:ext cx="5435844" cy="1015663"/>
          </a:xfrm>
          <a:prstGeom prst="rect">
            <a:avLst/>
          </a:prstGeom>
          <a:noFill/>
        </p:spPr>
        <p:txBody>
          <a:bodyPr wrap="square" rtlCol="0">
            <a:spAutoFit/>
          </a:bodyPr>
          <a:lstStyle/>
          <a:p>
            <a:pPr algn="ctr"/>
            <a:r>
              <a:rPr lang="en-US" altLang="zh-CN" sz="6000" b="1">
                <a:solidFill>
                  <a:srgbClr val="00A2E9"/>
                </a:solidFill>
                <a:latin typeface="微软雅黑" panose="020B0503020204020204" pitchFamily="34" charset="-122"/>
                <a:ea typeface="微软雅黑" panose="020B0503020204020204" pitchFamily="34" charset="-122"/>
              </a:rPr>
              <a:t>THANKS</a:t>
            </a:r>
            <a:endParaRPr lang="zh-CN" altLang="en-US" sz="6000" b="1">
              <a:solidFill>
                <a:srgbClr val="00A2E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25143578"/>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250"/>
                                        <p:tgtEl>
                                          <p:spTgt spid="3"/>
                                        </p:tgtEl>
                                      </p:cBhvr>
                                    </p:animEffect>
                                  </p:childTnLst>
                                </p:cTn>
                              </p:par>
                            </p:childTnLst>
                          </p:cTn>
                        </p:par>
                        <p:par>
                          <p:cTn id="16" fill="hold">
                            <p:stCondLst>
                              <p:cond delay="3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a:t>PART  ONE</a:t>
            </a:r>
            <a:endParaRPr lang="zh-CN" altLang="en-US"/>
          </a:p>
          <a:p>
            <a:endParaRPr lang="zh-CN" altLang="en-US"/>
          </a:p>
        </p:txBody>
      </p:sp>
      <p:sp>
        <p:nvSpPr>
          <p:cNvPr id="3" name="文本占位符 2"/>
          <p:cNvSpPr>
            <a:spLocks noGrp="1"/>
          </p:cNvSpPr>
          <p:nvPr>
            <p:ph type="body" sz="quarter" idx="11"/>
          </p:nvPr>
        </p:nvSpPr>
        <p:spPr/>
        <p:txBody>
          <a:bodyPr>
            <a:normAutofit lnSpcReduction="10000"/>
          </a:bodyPr>
          <a:lstStyle/>
          <a:p>
            <a:r>
              <a:rPr lang="zh-CN" altLang="en-US"/>
              <a:t>教学分析</a:t>
            </a:r>
          </a:p>
          <a:p>
            <a:endParaRPr lang="zh-CN" altLang="en-US"/>
          </a:p>
        </p:txBody>
      </p:sp>
    </p:spTree>
    <p:extLst>
      <p:ext uri="{BB962C8B-B14F-4D97-AF65-F5344CB8AC3E}">
        <p14:creationId xmlns:p14="http://schemas.microsoft.com/office/powerpoint/2010/main" val="2018473213"/>
      </p:ext>
    </p:extLst>
  </p:cSld>
  <p:clrMapOvr>
    <a:masterClrMapping/>
  </p:clrMapOvr>
  <p:transition spd="slow" advClick="0" advTm="300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20"/>
          <p:cNvSpPr>
            <a:spLocks noChangeArrowheads="1"/>
          </p:cNvSpPr>
          <p:nvPr/>
        </p:nvSpPr>
        <p:spPr bwMode="auto">
          <a:xfrm>
            <a:off x="5123186" y="2338288"/>
            <a:ext cx="1932980" cy="1933485"/>
          </a:xfrm>
          <a:prstGeom prst="ellipse">
            <a:avLst/>
          </a:prstGeom>
          <a:solidFill>
            <a:schemeClr val="accent4"/>
          </a:solidFill>
          <a:ln w="25400">
            <a:noFill/>
            <a:round/>
            <a:headEnd/>
            <a:tailEnd/>
          </a:ln>
        </p:spPr>
        <p:txBody>
          <a:bodyPr/>
          <a:lstStyle/>
          <a:p>
            <a:pPr>
              <a:lnSpc>
                <a:spcPts val="1500"/>
              </a:lnSpc>
            </a:pPr>
            <a:endParaRPr lang="en-US" sz="1200">
              <a:solidFill>
                <a:srgbClr val="7E7E7E"/>
              </a:solidFill>
              <a:latin typeface="Roboto Light"/>
              <a:ea typeface="微软雅黑" panose="020B0503020204020204" pitchFamily="34" charset="-122"/>
              <a:cs typeface="Roboto Light"/>
            </a:endParaRPr>
          </a:p>
        </p:txBody>
      </p:sp>
      <p:sp>
        <p:nvSpPr>
          <p:cNvPr id="57" name="Oval 14"/>
          <p:cNvSpPr>
            <a:spLocks/>
          </p:cNvSpPr>
          <p:nvPr/>
        </p:nvSpPr>
        <p:spPr bwMode="auto">
          <a:xfrm>
            <a:off x="6535276" y="2365111"/>
            <a:ext cx="636059" cy="636224"/>
          </a:xfrm>
          <a:prstGeom prst="ellipse">
            <a:avLst/>
          </a:prstGeom>
          <a:solidFill>
            <a:schemeClr val="bg1">
              <a:lumMod val="85000"/>
            </a:schemeClr>
          </a:solidFill>
          <a:ln w="25400" cap="flat">
            <a:noFill/>
            <a:prstDash val="solid"/>
            <a:miter lim="800000"/>
            <a:headEnd type="none" w="med" len="med"/>
            <a:tailEnd type="none" w="med" len="med"/>
          </a:ln>
          <a:effectLst>
            <a:outerShdw blurRad="12700" dist="114299" dir="5400000" algn="ctr" rotWithShape="0">
              <a:schemeClr val="bg2">
                <a:alpha val="9000"/>
              </a:schemeClr>
            </a:outerShdw>
          </a:effectLst>
        </p:spPr>
        <p:txBody>
          <a:bodyPr lIns="0" tIns="0" rIns="0" bIns="45720" anchor="ctr"/>
          <a:lstStyle/>
          <a:p>
            <a:pPr algn="ctr">
              <a:lnSpc>
                <a:spcPts val="1500"/>
              </a:lnSpc>
              <a:defRPr/>
            </a:pPr>
            <a:r>
              <a:rPr lang="en-US" sz="1200" b="1" dirty="0">
                <a:solidFill>
                  <a:srgbClr val="2F3A49"/>
                </a:solidFill>
                <a:latin typeface="Lato Regular"/>
                <a:ea typeface="微软雅黑" panose="020B0503020204020204" pitchFamily="34" charset="-122"/>
                <a:cs typeface="Lato Regular"/>
                <a:sym typeface="Source Sans Pro Semibold" charset="0"/>
              </a:rPr>
              <a:t>02</a:t>
            </a:r>
          </a:p>
        </p:txBody>
      </p:sp>
      <p:sp>
        <p:nvSpPr>
          <p:cNvPr id="59" name="Rectangle 58"/>
          <p:cNvSpPr/>
          <p:nvPr/>
        </p:nvSpPr>
        <p:spPr>
          <a:xfrm>
            <a:off x="5317023" y="4426478"/>
            <a:ext cx="1563176" cy="3869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7" tIns="60963" rIns="121927" bIns="109728" rtlCol="0" anchor="ctr"/>
          <a:lstStyle/>
          <a:p>
            <a:pPr algn="ctr">
              <a:lnSpc>
                <a:spcPts val="1500"/>
              </a:lnSpc>
            </a:pPr>
            <a:endParaRPr lang="en-JM" sz="1200" dirty="0">
              <a:solidFill>
                <a:prstClr val="white"/>
              </a:solidFill>
              <a:latin typeface="Lato Regular"/>
              <a:ea typeface="微软雅黑" panose="020B0503020204020204" pitchFamily="34" charset="-122"/>
              <a:cs typeface="Lato Regular"/>
            </a:endParaRPr>
          </a:p>
        </p:txBody>
      </p:sp>
      <p:sp>
        <p:nvSpPr>
          <p:cNvPr id="63" name="Freeform 45"/>
          <p:cNvSpPr>
            <a:spLocks noChangeAspect="1" noEditPoints="1"/>
          </p:cNvSpPr>
          <p:nvPr/>
        </p:nvSpPr>
        <p:spPr bwMode="auto">
          <a:xfrm>
            <a:off x="5655633" y="2879949"/>
            <a:ext cx="901152" cy="901504"/>
          </a:xfrm>
          <a:custGeom>
            <a:avLst/>
            <a:gdLst/>
            <a:ahLst/>
            <a:cxnLst>
              <a:cxn ang="0">
                <a:pos x="244" y="256"/>
              </a:cxn>
              <a:cxn ang="0">
                <a:pos x="12" y="256"/>
              </a:cxn>
              <a:cxn ang="0">
                <a:pos x="0" y="244"/>
              </a:cxn>
              <a:cxn ang="0">
                <a:pos x="0" y="12"/>
              </a:cxn>
              <a:cxn ang="0">
                <a:pos x="12" y="0"/>
              </a:cxn>
              <a:cxn ang="0">
                <a:pos x="244" y="0"/>
              </a:cxn>
              <a:cxn ang="0">
                <a:pos x="256" y="12"/>
              </a:cxn>
              <a:cxn ang="0">
                <a:pos x="256" y="244"/>
              </a:cxn>
              <a:cxn ang="0">
                <a:pos x="244" y="256"/>
              </a:cxn>
              <a:cxn ang="0">
                <a:pos x="24" y="24"/>
              </a:cxn>
              <a:cxn ang="0">
                <a:pos x="24" y="227"/>
              </a:cxn>
              <a:cxn ang="0">
                <a:pos x="47" y="199"/>
              </a:cxn>
              <a:cxn ang="0">
                <a:pos x="78" y="188"/>
              </a:cxn>
              <a:cxn ang="0">
                <a:pos x="104" y="176"/>
              </a:cxn>
              <a:cxn ang="0">
                <a:pos x="104" y="156"/>
              </a:cxn>
              <a:cxn ang="0">
                <a:pos x="94" y="131"/>
              </a:cxn>
              <a:cxn ang="0">
                <a:pos x="87" y="121"/>
              </a:cxn>
              <a:cxn ang="0">
                <a:pos x="91" y="103"/>
              </a:cxn>
              <a:cxn ang="0">
                <a:pos x="89" y="81"/>
              </a:cxn>
              <a:cxn ang="0">
                <a:pos x="128" y="48"/>
              </a:cxn>
              <a:cxn ang="0">
                <a:pos x="167" y="81"/>
              </a:cxn>
              <a:cxn ang="0">
                <a:pos x="166" y="103"/>
              </a:cxn>
              <a:cxn ang="0">
                <a:pos x="169" y="121"/>
              </a:cxn>
              <a:cxn ang="0">
                <a:pos x="162" y="131"/>
              </a:cxn>
              <a:cxn ang="0">
                <a:pos x="152" y="156"/>
              </a:cxn>
              <a:cxn ang="0">
                <a:pos x="152" y="176"/>
              </a:cxn>
              <a:cxn ang="0">
                <a:pos x="178" y="188"/>
              </a:cxn>
              <a:cxn ang="0">
                <a:pos x="209" y="199"/>
              </a:cxn>
              <a:cxn ang="0">
                <a:pos x="232" y="227"/>
              </a:cxn>
              <a:cxn ang="0">
                <a:pos x="232" y="24"/>
              </a:cxn>
              <a:cxn ang="0">
                <a:pos x="24" y="24"/>
              </a:cxn>
            </a:cxnLst>
            <a:rect l="0" t="0"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4" y="24"/>
                </a:moveTo>
                <a:cubicBezTo>
                  <a:pt x="24" y="227"/>
                  <a:pt x="24" y="227"/>
                  <a:pt x="24" y="227"/>
                </a:cubicBezTo>
                <a:cubicBezTo>
                  <a:pt x="28" y="217"/>
                  <a:pt x="34" y="205"/>
                  <a:pt x="47" y="199"/>
                </a:cubicBezTo>
                <a:cubicBezTo>
                  <a:pt x="64" y="190"/>
                  <a:pt x="57" y="197"/>
                  <a:pt x="78" y="188"/>
                </a:cubicBezTo>
                <a:cubicBezTo>
                  <a:pt x="99" y="180"/>
                  <a:pt x="104" y="176"/>
                  <a:pt x="104" y="176"/>
                </a:cubicBezTo>
                <a:cubicBezTo>
                  <a:pt x="104" y="156"/>
                  <a:pt x="104" y="156"/>
                  <a:pt x="104" y="156"/>
                </a:cubicBezTo>
                <a:cubicBezTo>
                  <a:pt x="104" y="156"/>
                  <a:pt x="97" y="150"/>
                  <a:pt x="94" y="131"/>
                </a:cubicBezTo>
                <a:cubicBezTo>
                  <a:pt x="89" y="132"/>
                  <a:pt x="88" y="125"/>
                  <a:pt x="87" y="121"/>
                </a:cubicBezTo>
                <a:cubicBezTo>
                  <a:pt x="87" y="116"/>
                  <a:pt x="85" y="102"/>
                  <a:pt x="91" y="103"/>
                </a:cubicBezTo>
                <a:cubicBezTo>
                  <a:pt x="89" y="94"/>
                  <a:pt x="88" y="86"/>
                  <a:pt x="89" y="81"/>
                </a:cubicBezTo>
                <a:cubicBezTo>
                  <a:pt x="90" y="66"/>
                  <a:pt x="105" y="49"/>
                  <a:pt x="128" y="48"/>
                </a:cubicBezTo>
                <a:cubicBezTo>
                  <a:pt x="155" y="49"/>
                  <a:pt x="166" y="66"/>
                  <a:pt x="167" y="81"/>
                </a:cubicBezTo>
                <a:cubicBezTo>
                  <a:pt x="168" y="86"/>
                  <a:pt x="167" y="94"/>
                  <a:pt x="166" y="103"/>
                </a:cubicBezTo>
                <a:cubicBezTo>
                  <a:pt x="172" y="102"/>
                  <a:pt x="169" y="116"/>
                  <a:pt x="169" y="121"/>
                </a:cubicBezTo>
                <a:cubicBezTo>
                  <a:pt x="168" y="125"/>
                  <a:pt x="167" y="132"/>
                  <a:pt x="162" y="131"/>
                </a:cubicBezTo>
                <a:cubicBezTo>
                  <a:pt x="159" y="150"/>
                  <a:pt x="152" y="156"/>
                  <a:pt x="152" y="156"/>
                </a:cubicBezTo>
                <a:cubicBezTo>
                  <a:pt x="152" y="176"/>
                  <a:pt x="152" y="176"/>
                  <a:pt x="152" y="176"/>
                </a:cubicBezTo>
                <a:cubicBezTo>
                  <a:pt x="152" y="176"/>
                  <a:pt x="157" y="179"/>
                  <a:pt x="178" y="188"/>
                </a:cubicBezTo>
                <a:cubicBezTo>
                  <a:pt x="199" y="197"/>
                  <a:pt x="192" y="190"/>
                  <a:pt x="209" y="199"/>
                </a:cubicBezTo>
                <a:cubicBezTo>
                  <a:pt x="222" y="205"/>
                  <a:pt x="228" y="217"/>
                  <a:pt x="232" y="227"/>
                </a:cubicBezTo>
                <a:cubicBezTo>
                  <a:pt x="232" y="24"/>
                  <a:pt x="232" y="24"/>
                  <a:pt x="232" y="24"/>
                </a:cubicBezTo>
                <a:lnTo>
                  <a:pt x="24" y="24"/>
                </a:lnTo>
                <a:close/>
              </a:path>
            </a:pathLst>
          </a:custGeom>
          <a:solidFill>
            <a:srgbClr val="FFFFFF"/>
          </a:solidFill>
          <a:ln w="9525">
            <a:no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55" name="Oval 21"/>
          <p:cNvSpPr>
            <a:spLocks noChangeArrowheads="1"/>
          </p:cNvSpPr>
          <p:nvPr/>
        </p:nvSpPr>
        <p:spPr bwMode="auto">
          <a:xfrm>
            <a:off x="7731831" y="2338288"/>
            <a:ext cx="1932980" cy="1933485"/>
          </a:xfrm>
          <a:prstGeom prst="ellipse">
            <a:avLst/>
          </a:prstGeom>
          <a:solidFill>
            <a:schemeClr val="accent5"/>
          </a:solidFill>
          <a:ln>
            <a:noFill/>
          </a:ln>
        </p:spPr>
        <p:txBody>
          <a:bodyP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58" name="Oval 15"/>
          <p:cNvSpPr>
            <a:spLocks/>
          </p:cNvSpPr>
          <p:nvPr/>
        </p:nvSpPr>
        <p:spPr bwMode="auto">
          <a:xfrm>
            <a:off x="9197985" y="2354931"/>
            <a:ext cx="636059" cy="636224"/>
          </a:xfrm>
          <a:prstGeom prst="ellipse">
            <a:avLst/>
          </a:prstGeom>
          <a:solidFill>
            <a:schemeClr val="bg1">
              <a:lumMod val="85000"/>
            </a:schemeClr>
          </a:solidFill>
          <a:ln w="25400" cap="flat">
            <a:noFill/>
            <a:prstDash val="solid"/>
            <a:miter lim="800000"/>
            <a:headEnd type="none" w="med" len="med"/>
            <a:tailEnd type="none" w="med" len="med"/>
          </a:ln>
          <a:effectLst>
            <a:outerShdw blurRad="12700" dist="114299" dir="5400000" algn="ctr" rotWithShape="0">
              <a:schemeClr val="bg2">
                <a:alpha val="9000"/>
              </a:schemeClr>
            </a:outerShdw>
          </a:effectLst>
        </p:spPr>
        <p:txBody>
          <a:bodyPr lIns="0" tIns="0" rIns="0" bIns="45720" anchor="ctr"/>
          <a:lstStyle/>
          <a:p>
            <a:pPr algn="ctr">
              <a:lnSpc>
                <a:spcPts val="1500"/>
              </a:lnSpc>
              <a:defRPr/>
            </a:pPr>
            <a:r>
              <a:rPr lang="en-US" sz="1200" b="1" dirty="0">
                <a:solidFill>
                  <a:srgbClr val="2F3A49"/>
                </a:solidFill>
                <a:latin typeface="Lato Regular"/>
                <a:ea typeface="微软雅黑" panose="020B0503020204020204" pitchFamily="34" charset="-122"/>
                <a:cs typeface="Lato Regular"/>
                <a:sym typeface="Source Sans Pro Semibold" charset="0"/>
              </a:rPr>
              <a:t>03</a:t>
            </a:r>
          </a:p>
        </p:txBody>
      </p:sp>
      <p:sp>
        <p:nvSpPr>
          <p:cNvPr id="61" name="Rectangle 60"/>
          <p:cNvSpPr/>
          <p:nvPr/>
        </p:nvSpPr>
        <p:spPr>
          <a:xfrm>
            <a:off x="7916951" y="4426479"/>
            <a:ext cx="1563176" cy="470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7" tIns="60963" rIns="121927" bIns="109728" rtlCol="0" anchor="ctr"/>
          <a:lstStyle/>
          <a:p>
            <a:pPr algn="ctr">
              <a:lnSpc>
                <a:spcPts val="1500"/>
              </a:lnSpc>
            </a:pPr>
            <a:endParaRPr lang="en-JM" sz="1200" dirty="0">
              <a:solidFill>
                <a:prstClr val="white"/>
              </a:solidFill>
              <a:latin typeface="Lato Regular"/>
              <a:ea typeface="微软雅黑" panose="020B0503020204020204" pitchFamily="34" charset="-122"/>
              <a:cs typeface="Lato Regular"/>
            </a:endParaRPr>
          </a:p>
        </p:txBody>
      </p:sp>
      <p:sp>
        <p:nvSpPr>
          <p:cNvPr id="64" name="Freeform 45"/>
          <p:cNvSpPr>
            <a:spLocks noChangeAspect="1" noEditPoints="1"/>
          </p:cNvSpPr>
          <p:nvPr/>
        </p:nvSpPr>
        <p:spPr bwMode="auto">
          <a:xfrm>
            <a:off x="8258511" y="2890553"/>
            <a:ext cx="901152" cy="901504"/>
          </a:xfrm>
          <a:custGeom>
            <a:avLst/>
            <a:gdLst/>
            <a:ahLst/>
            <a:cxnLst>
              <a:cxn ang="0">
                <a:pos x="244" y="256"/>
              </a:cxn>
              <a:cxn ang="0">
                <a:pos x="12" y="256"/>
              </a:cxn>
              <a:cxn ang="0">
                <a:pos x="0" y="244"/>
              </a:cxn>
              <a:cxn ang="0">
                <a:pos x="0" y="12"/>
              </a:cxn>
              <a:cxn ang="0">
                <a:pos x="12" y="0"/>
              </a:cxn>
              <a:cxn ang="0">
                <a:pos x="244" y="0"/>
              </a:cxn>
              <a:cxn ang="0">
                <a:pos x="256" y="12"/>
              </a:cxn>
              <a:cxn ang="0">
                <a:pos x="256" y="244"/>
              </a:cxn>
              <a:cxn ang="0">
                <a:pos x="244" y="256"/>
              </a:cxn>
              <a:cxn ang="0">
                <a:pos x="24" y="24"/>
              </a:cxn>
              <a:cxn ang="0">
                <a:pos x="24" y="227"/>
              </a:cxn>
              <a:cxn ang="0">
                <a:pos x="47" y="199"/>
              </a:cxn>
              <a:cxn ang="0">
                <a:pos x="78" y="188"/>
              </a:cxn>
              <a:cxn ang="0">
                <a:pos x="104" y="176"/>
              </a:cxn>
              <a:cxn ang="0">
                <a:pos x="104" y="156"/>
              </a:cxn>
              <a:cxn ang="0">
                <a:pos x="94" y="131"/>
              </a:cxn>
              <a:cxn ang="0">
                <a:pos x="87" y="121"/>
              </a:cxn>
              <a:cxn ang="0">
                <a:pos x="91" y="103"/>
              </a:cxn>
              <a:cxn ang="0">
                <a:pos x="89" y="81"/>
              </a:cxn>
              <a:cxn ang="0">
                <a:pos x="128" y="48"/>
              </a:cxn>
              <a:cxn ang="0">
                <a:pos x="167" y="81"/>
              </a:cxn>
              <a:cxn ang="0">
                <a:pos x="166" y="103"/>
              </a:cxn>
              <a:cxn ang="0">
                <a:pos x="169" y="121"/>
              </a:cxn>
              <a:cxn ang="0">
                <a:pos x="162" y="131"/>
              </a:cxn>
              <a:cxn ang="0">
                <a:pos x="152" y="156"/>
              </a:cxn>
              <a:cxn ang="0">
                <a:pos x="152" y="176"/>
              </a:cxn>
              <a:cxn ang="0">
                <a:pos x="178" y="188"/>
              </a:cxn>
              <a:cxn ang="0">
                <a:pos x="209" y="199"/>
              </a:cxn>
              <a:cxn ang="0">
                <a:pos x="232" y="227"/>
              </a:cxn>
              <a:cxn ang="0">
                <a:pos x="232" y="24"/>
              </a:cxn>
              <a:cxn ang="0">
                <a:pos x="24" y="24"/>
              </a:cxn>
            </a:cxnLst>
            <a:rect l="0" t="0"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4" y="24"/>
                </a:moveTo>
                <a:cubicBezTo>
                  <a:pt x="24" y="227"/>
                  <a:pt x="24" y="227"/>
                  <a:pt x="24" y="227"/>
                </a:cubicBezTo>
                <a:cubicBezTo>
                  <a:pt x="28" y="217"/>
                  <a:pt x="34" y="205"/>
                  <a:pt x="47" y="199"/>
                </a:cubicBezTo>
                <a:cubicBezTo>
                  <a:pt x="64" y="190"/>
                  <a:pt x="57" y="197"/>
                  <a:pt x="78" y="188"/>
                </a:cubicBezTo>
                <a:cubicBezTo>
                  <a:pt x="99" y="180"/>
                  <a:pt x="104" y="176"/>
                  <a:pt x="104" y="176"/>
                </a:cubicBezTo>
                <a:cubicBezTo>
                  <a:pt x="104" y="156"/>
                  <a:pt x="104" y="156"/>
                  <a:pt x="104" y="156"/>
                </a:cubicBezTo>
                <a:cubicBezTo>
                  <a:pt x="104" y="156"/>
                  <a:pt x="97" y="150"/>
                  <a:pt x="94" y="131"/>
                </a:cubicBezTo>
                <a:cubicBezTo>
                  <a:pt x="89" y="132"/>
                  <a:pt x="88" y="125"/>
                  <a:pt x="87" y="121"/>
                </a:cubicBezTo>
                <a:cubicBezTo>
                  <a:pt x="87" y="116"/>
                  <a:pt x="85" y="102"/>
                  <a:pt x="91" y="103"/>
                </a:cubicBezTo>
                <a:cubicBezTo>
                  <a:pt x="89" y="94"/>
                  <a:pt x="88" y="86"/>
                  <a:pt x="89" y="81"/>
                </a:cubicBezTo>
                <a:cubicBezTo>
                  <a:pt x="90" y="66"/>
                  <a:pt x="105" y="49"/>
                  <a:pt x="128" y="48"/>
                </a:cubicBezTo>
                <a:cubicBezTo>
                  <a:pt x="155" y="49"/>
                  <a:pt x="166" y="66"/>
                  <a:pt x="167" y="81"/>
                </a:cubicBezTo>
                <a:cubicBezTo>
                  <a:pt x="168" y="86"/>
                  <a:pt x="167" y="94"/>
                  <a:pt x="166" y="103"/>
                </a:cubicBezTo>
                <a:cubicBezTo>
                  <a:pt x="172" y="102"/>
                  <a:pt x="169" y="116"/>
                  <a:pt x="169" y="121"/>
                </a:cubicBezTo>
                <a:cubicBezTo>
                  <a:pt x="168" y="125"/>
                  <a:pt x="167" y="132"/>
                  <a:pt x="162" y="131"/>
                </a:cubicBezTo>
                <a:cubicBezTo>
                  <a:pt x="159" y="150"/>
                  <a:pt x="152" y="156"/>
                  <a:pt x="152" y="156"/>
                </a:cubicBezTo>
                <a:cubicBezTo>
                  <a:pt x="152" y="176"/>
                  <a:pt x="152" y="176"/>
                  <a:pt x="152" y="176"/>
                </a:cubicBezTo>
                <a:cubicBezTo>
                  <a:pt x="152" y="176"/>
                  <a:pt x="157" y="179"/>
                  <a:pt x="178" y="188"/>
                </a:cubicBezTo>
                <a:cubicBezTo>
                  <a:pt x="199" y="197"/>
                  <a:pt x="192" y="190"/>
                  <a:pt x="209" y="199"/>
                </a:cubicBezTo>
                <a:cubicBezTo>
                  <a:pt x="222" y="205"/>
                  <a:pt x="228" y="217"/>
                  <a:pt x="232" y="227"/>
                </a:cubicBezTo>
                <a:cubicBezTo>
                  <a:pt x="232" y="24"/>
                  <a:pt x="232" y="24"/>
                  <a:pt x="232" y="24"/>
                </a:cubicBezTo>
                <a:lnTo>
                  <a:pt x="24" y="24"/>
                </a:lnTo>
                <a:close/>
              </a:path>
            </a:pathLst>
          </a:custGeom>
          <a:solidFill>
            <a:srgbClr val="FFFFFF"/>
          </a:solidFill>
          <a:ln w="9525">
            <a:no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52" name="Oval 1"/>
          <p:cNvSpPr>
            <a:spLocks noChangeArrowheads="1"/>
          </p:cNvSpPr>
          <p:nvPr/>
        </p:nvSpPr>
        <p:spPr bwMode="auto">
          <a:xfrm>
            <a:off x="2378475" y="2338288"/>
            <a:ext cx="1932980" cy="1933485"/>
          </a:xfrm>
          <a:prstGeom prst="ellipse">
            <a:avLst/>
          </a:prstGeom>
          <a:solidFill>
            <a:schemeClr val="accent3"/>
          </a:solidFill>
          <a:ln>
            <a:noFill/>
          </a:ln>
        </p:spPr>
        <p:txBody>
          <a:bodyP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56" name="Oval 9"/>
          <p:cNvSpPr>
            <a:spLocks/>
          </p:cNvSpPr>
          <p:nvPr/>
        </p:nvSpPr>
        <p:spPr bwMode="auto">
          <a:xfrm>
            <a:off x="3806465" y="2353023"/>
            <a:ext cx="636059" cy="636224"/>
          </a:xfrm>
          <a:prstGeom prst="ellipse">
            <a:avLst/>
          </a:prstGeom>
          <a:solidFill>
            <a:schemeClr val="bg1">
              <a:lumMod val="85000"/>
            </a:schemeClr>
          </a:solidFill>
          <a:ln w="25400" cap="flat">
            <a:noFill/>
            <a:prstDash val="solid"/>
            <a:miter lim="800000"/>
            <a:headEnd type="none" w="med" len="med"/>
            <a:tailEnd type="none" w="med" len="med"/>
          </a:ln>
          <a:effectLst>
            <a:outerShdw blurRad="12700" dist="114299" dir="5400000" algn="ctr" rotWithShape="0">
              <a:schemeClr val="bg2">
                <a:alpha val="9000"/>
              </a:schemeClr>
            </a:outerShdw>
          </a:effectLst>
        </p:spPr>
        <p:txBody>
          <a:bodyPr lIns="0" tIns="0" rIns="0" bIns="45720" anchor="ctr"/>
          <a:lstStyle/>
          <a:p>
            <a:pPr algn="ctr">
              <a:lnSpc>
                <a:spcPts val="1500"/>
              </a:lnSpc>
              <a:defRPr/>
            </a:pPr>
            <a:r>
              <a:rPr lang="en-US" sz="1200" b="1" dirty="0">
                <a:solidFill>
                  <a:srgbClr val="2F3A49"/>
                </a:solidFill>
                <a:latin typeface="Lato Regular"/>
                <a:ea typeface="微软雅黑" panose="020B0503020204020204" pitchFamily="34" charset="-122"/>
                <a:cs typeface="Lato Regular"/>
                <a:sym typeface="Source Sans Pro Semibold" charset="0"/>
              </a:rPr>
              <a:t>01</a:t>
            </a:r>
          </a:p>
        </p:txBody>
      </p:sp>
      <p:sp>
        <p:nvSpPr>
          <p:cNvPr id="60" name="Rectangle 59"/>
          <p:cNvSpPr/>
          <p:nvPr/>
        </p:nvSpPr>
        <p:spPr>
          <a:xfrm>
            <a:off x="2595837" y="4426479"/>
            <a:ext cx="1563176" cy="4705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27" tIns="60963" rIns="121927" bIns="109728" rtlCol="0" anchor="ctr"/>
          <a:lstStyle/>
          <a:p>
            <a:pPr algn="ctr">
              <a:lnSpc>
                <a:spcPts val="1500"/>
              </a:lnSpc>
            </a:pPr>
            <a:endParaRPr lang="en-JM" sz="1200" dirty="0">
              <a:solidFill>
                <a:prstClr val="white"/>
              </a:solidFill>
              <a:latin typeface="Lato Regular"/>
              <a:ea typeface="微软雅黑" panose="020B0503020204020204" pitchFamily="34" charset="-122"/>
              <a:cs typeface="Lato Regular"/>
            </a:endParaRPr>
          </a:p>
        </p:txBody>
      </p:sp>
      <p:sp>
        <p:nvSpPr>
          <p:cNvPr id="62" name="Freeform 45"/>
          <p:cNvSpPr>
            <a:spLocks noChangeAspect="1" noEditPoints="1"/>
          </p:cNvSpPr>
          <p:nvPr/>
        </p:nvSpPr>
        <p:spPr bwMode="auto">
          <a:xfrm>
            <a:off x="2886759" y="2890553"/>
            <a:ext cx="901152" cy="901504"/>
          </a:xfrm>
          <a:custGeom>
            <a:avLst/>
            <a:gdLst/>
            <a:ahLst/>
            <a:cxnLst>
              <a:cxn ang="0">
                <a:pos x="244" y="256"/>
              </a:cxn>
              <a:cxn ang="0">
                <a:pos x="12" y="256"/>
              </a:cxn>
              <a:cxn ang="0">
                <a:pos x="0" y="244"/>
              </a:cxn>
              <a:cxn ang="0">
                <a:pos x="0" y="12"/>
              </a:cxn>
              <a:cxn ang="0">
                <a:pos x="12" y="0"/>
              </a:cxn>
              <a:cxn ang="0">
                <a:pos x="244" y="0"/>
              </a:cxn>
              <a:cxn ang="0">
                <a:pos x="256" y="12"/>
              </a:cxn>
              <a:cxn ang="0">
                <a:pos x="256" y="244"/>
              </a:cxn>
              <a:cxn ang="0">
                <a:pos x="244" y="256"/>
              </a:cxn>
              <a:cxn ang="0">
                <a:pos x="24" y="24"/>
              </a:cxn>
              <a:cxn ang="0">
                <a:pos x="24" y="227"/>
              </a:cxn>
              <a:cxn ang="0">
                <a:pos x="47" y="199"/>
              </a:cxn>
              <a:cxn ang="0">
                <a:pos x="78" y="188"/>
              </a:cxn>
              <a:cxn ang="0">
                <a:pos x="104" y="176"/>
              </a:cxn>
              <a:cxn ang="0">
                <a:pos x="104" y="156"/>
              </a:cxn>
              <a:cxn ang="0">
                <a:pos x="94" y="131"/>
              </a:cxn>
              <a:cxn ang="0">
                <a:pos x="87" y="121"/>
              </a:cxn>
              <a:cxn ang="0">
                <a:pos x="91" y="103"/>
              </a:cxn>
              <a:cxn ang="0">
                <a:pos x="89" y="81"/>
              </a:cxn>
              <a:cxn ang="0">
                <a:pos x="128" y="48"/>
              </a:cxn>
              <a:cxn ang="0">
                <a:pos x="167" y="81"/>
              </a:cxn>
              <a:cxn ang="0">
                <a:pos x="166" y="103"/>
              </a:cxn>
              <a:cxn ang="0">
                <a:pos x="169" y="121"/>
              </a:cxn>
              <a:cxn ang="0">
                <a:pos x="162" y="131"/>
              </a:cxn>
              <a:cxn ang="0">
                <a:pos x="152" y="156"/>
              </a:cxn>
              <a:cxn ang="0">
                <a:pos x="152" y="176"/>
              </a:cxn>
              <a:cxn ang="0">
                <a:pos x="178" y="188"/>
              </a:cxn>
              <a:cxn ang="0">
                <a:pos x="209" y="199"/>
              </a:cxn>
              <a:cxn ang="0">
                <a:pos x="232" y="227"/>
              </a:cxn>
              <a:cxn ang="0">
                <a:pos x="232" y="24"/>
              </a:cxn>
              <a:cxn ang="0">
                <a:pos x="24" y="24"/>
              </a:cxn>
            </a:cxnLst>
            <a:rect l="0" t="0" r="r" b="b"/>
            <a:pathLst>
              <a:path w="256" h="256">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4" y="24"/>
                </a:moveTo>
                <a:cubicBezTo>
                  <a:pt x="24" y="227"/>
                  <a:pt x="24" y="227"/>
                  <a:pt x="24" y="227"/>
                </a:cubicBezTo>
                <a:cubicBezTo>
                  <a:pt x="28" y="217"/>
                  <a:pt x="34" y="205"/>
                  <a:pt x="47" y="199"/>
                </a:cubicBezTo>
                <a:cubicBezTo>
                  <a:pt x="64" y="190"/>
                  <a:pt x="57" y="197"/>
                  <a:pt x="78" y="188"/>
                </a:cubicBezTo>
                <a:cubicBezTo>
                  <a:pt x="99" y="180"/>
                  <a:pt x="104" y="176"/>
                  <a:pt x="104" y="176"/>
                </a:cubicBezTo>
                <a:cubicBezTo>
                  <a:pt x="104" y="156"/>
                  <a:pt x="104" y="156"/>
                  <a:pt x="104" y="156"/>
                </a:cubicBezTo>
                <a:cubicBezTo>
                  <a:pt x="104" y="156"/>
                  <a:pt x="97" y="150"/>
                  <a:pt x="94" y="131"/>
                </a:cubicBezTo>
                <a:cubicBezTo>
                  <a:pt x="89" y="132"/>
                  <a:pt x="88" y="125"/>
                  <a:pt x="87" y="121"/>
                </a:cubicBezTo>
                <a:cubicBezTo>
                  <a:pt x="87" y="116"/>
                  <a:pt x="85" y="102"/>
                  <a:pt x="91" y="103"/>
                </a:cubicBezTo>
                <a:cubicBezTo>
                  <a:pt x="89" y="94"/>
                  <a:pt x="88" y="86"/>
                  <a:pt x="89" y="81"/>
                </a:cubicBezTo>
                <a:cubicBezTo>
                  <a:pt x="90" y="66"/>
                  <a:pt x="105" y="49"/>
                  <a:pt x="128" y="48"/>
                </a:cubicBezTo>
                <a:cubicBezTo>
                  <a:pt x="155" y="49"/>
                  <a:pt x="166" y="66"/>
                  <a:pt x="167" y="81"/>
                </a:cubicBezTo>
                <a:cubicBezTo>
                  <a:pt x="168" y="86"/>
                  <a:pt x="167" y="94"/>
                  <a:pt x="166" y="103"/>
                </a:cubicBezTo>
                <a:cubicBezTo>
                  <a:pt x="172" y="102"/>
                  <a:pt x="169" y="116"/>
                  <a:pt x="169" y="121"/>
                </a:cubicBezTo>
                <a:cubicBezTo>
                  <a:pt x="168" y="125"/>
                  <a:pt x="167" y="132"/>
                  <a:pt x="162" y="131"/>
                </a:cubicBezTo>
                <a:cubicBezTo>
                  <a:pt x="159" y="150"/>
                  <a:pt x="152" y="156"/>
                  <a:pt x="152" y="156"/>
                </a:cubicBezTo>
                <a:cubicBezTo>
                  <a:pt x="152" y="176"/>
                  <a:pt x="152" y="176"/>
                  <a:pt x="152" y="176"/>
                </a:cubicBezTo>
                <a:cubicBezTo>
                  <a:pt x="152" y="176"/>
                  <a:pt x="157" y="179"/>
                  <a:pt x="178" y="188"/>
                </a:cubicBezTo>
                <a:cubicBezTo>
                  <a:pt x="199" y="197"/>
                  <a:pt x="192" y="190"/>
                  <a:pt x="209" y="199"/>
                </a:cubicBezTo>
                <a:cubicBezTo>
                  <a:pt x="222" y="205"/>
                  <a:pt x="228" y="217"/>
                  <a:pt x="232" y="227"/>
                </a:cubicBezTo>
                <a:cubicBezTo>
                  <a:pt x="232" y="24"/>
                  <a:pt x="232" y="24"/>
                  <a:pt x="232" y="24"/>
                </a:cubicBezTo>
                <a:lnTo>
                  <a:pt x="24" y="24"/>
                </a:lnTo>
                <a:close/>
              </a:path>
            </a:pathLst>
          </a:custGeom>
          <a:solidFill>
            <a:srgbClr val="FFFFFF"/>
          </a:solidFill>
          <a:ln w="9525">
            <a:noFill/>
            <a:round/>
            <a:headEnd/>
            <a:tailEnd/>
          </a:ln>
        </p:spPr>
        <p:txBody>
          <a:bodyPr vert="horz" wrap="square" lIns="45720" tIns="22860" rIns="45720" bIns="22860" numCol="1" anchor="t" anchorCtr="0" compatLnSpc="1">
            <a:prstTxWarp prst="textNoShape">
              <a:avLst/>
            </a:prstTxWarp>
          </a:bodyP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33" name="TextBox 2"/>
          <p:cNvSpPr txBox="1"/>
          <p:nvPr/>
        </p:nvSpPr>
        <p:spPr>
          <a:xfrm>
            <a:off x="2676672" y="4423112"/>
            <a:ext cx="1519805" cy="477035"/>
          </a:xfrm>
          <a:prstGeom prst="rect">
            <a:avLst/>
          </a:prstGeom>
          <a:noFill/>
        </p:spPr>
        <p:txBody>
          <a:bodyPr wrap="square" lIns="91423" tIns="45711" rIns="91423" bIns="45711" rtlCol="0">
            <a:spAutoFit/>
          </a:bodyPr>
          <a:lstStyle/>
          <a:p>
            <a:pPr algn="ctr">
              <a:lnSpc>
                <a:spcPts val="1500"/>
              </a:lnSpc>
            </a:pPr>
            <a:r>
              <a:rPr lang="zh-CN" altLang="en-US" sz="1200" b="1" dirty="0">
                <a:solidFill>
                  <a:schemeClr val="bg1"/>
                </a:solidFill>
                <a:latin typeface="微软雅黑" panose="020B0503020204020204" pitchFamily="34" charset="-122"/>
                <a:ea typeface="微软雅黑" panose="020B0503020204020204" pitchFamily="34" charset="-122"/>
                <a:cs typeface="Lato Regular"/>
              </a:rPr>
              <a:t>此处双击输入替换内容</a:t>
            </a:r>
            <a:endParaRPr lang="id-ID" sz="1200" b="1" dirty="0">
              <a:solidFill>
                <a:schemeClr val="bg1"/>
              </a:solidFill>
              <a:latin typeface="微软雅黑" panose="020B0503020204020204" pitchFamily="34" charset="-122"/>
              <a:ea typeface="微软雅黑" panose="020B0503020204020204" pitchFamily="34" charset="-122"/>
              <a:cs typeface="Lato Regular"/>
            </a:endParaRPr>
          </a:p>
        </p:txBody>
      </p:sp>
      <p:sp>
        <p:nvSpPr>
          <p:cNvPr id="34" name="TextBox 2"/>
          <p:cNvSpPr txBox="1"/>
          <p:nvPr/>
        </p:nvSpPr>
        <p:spPr>
          <a:xfrm>
            <a:off x="5360394" y="4409924"/>
            <a:ext cx="1519805" cy="477035"/>
          </a:xfrm>
          <a:prstGeom prst="rect">
            <a:avLst/>
          </a:prstGeom>
          <a:noFill/>
        </p:spPr>
        <p:txBody>
          <a:bodyPr wrap="square" lIns="91423" tIns="45711" rIns="91423" bIns="45711" rtlCol="0">
            <a:spAutoFit/>
          </a:bodyPr>
          <a:lstStyle/>
          <a:p>
            <a:pPr algn="ctr">
              <a:lnSpc>
                <a:spcPts val="1500"/>
              </a:lnSpc>
            </a:pPr>
            <a:r>
              <a:rPr lang="zh-CN" altLang="en-US" sz="1200" b="1" dirty="0">
                <a:solidFill>
                  <a:schemeClr val="bg1"/>
                </a:solidFill>
                <a:latin typeface="微软雅黑" panose="020B0503020204020204" pitchFamily="34" charset="-122"/>
                <a:ea typeface="微软雅黑" panose="020B0503020204020204" pitchFamily="34" charset="-122"/>
                <a:cs typeface="Lato Regular"/>
              </a:rPr>
              <a:t>此处双击输入替换内容</a:t>
            </a:r>
            <a:endParaRPr lang="id-ID" sz="1200" b="1" dirty="0">
              <a:solidFill>
                <a:schemeClr val="bg1"/>
              </a:solidFill>
              <a:latin typeface="微软雅黑" panose="020B0503020204020204" pitchFamily="34" charset="-122"/>
              <a:ea typeface="微软雅黑" panose="020B0503020204020204" pitchFamily="34" charset="-122"/>
              <a:cs typeface="Lato Regular"/>
            </a:endParaRPr>
          </a:p>
        </p:txBody>
      </p:sp>
      <p:sp>
        <p:nvSpPr>
          <p:cNvPr id="35" name="TextBox 2"/>
          <p:cNvSpPr txBox="1"/>
          <p:nvPr/>
        </p:nvSpPr>
        <p:spPr>
          <a:xfrm>
            <a:off x="7982314" y="4423112"/>
            <a:ext cx="1519805" cy="477035"/>
          </a:xfrm>
          <a:prstGeom prst="rect">
            <a:avLst/>
          </a:prstGeom>
          <a:noFill/>
        </p:spPr>
        <p:txBody>
          <a:bodyPr wrap="square" lIns="91423" tIns="45711" rIns="91423" bIns="45711" rtlCol="0">
            <a:spAutoFit/>
          </a:bodyPr>
          <a:lstStyle/>
          <a:p>
            <a:pPr algn="ctr">
              <a:lnSpc>
                <a:spcPts val="1500"/>
              </a:lnSpc>
            </a:pPr>
            <a:r>
              <a:rPr lang="zh-CN" altLang="en-US" sz="1200" b="1" dirty="0">
                <a:solidFill>
                  <a:schemeClr val="bg1"/>
                </a:solidFill>
                <a:latin typeface="微软雅黑" panose="020B0503020204020204" pitchFamily="34" charset="-122"/>
                <a:ea typeface="微软雅黑" panose="020B0503020204020204" pitchFamily="34" charset="-122"/>
                <a:cs typeface="Lato Regular"/>
              </a:rPr>
              <a:t>此处双击输入替换内容</a:t>
            </a:r>
            <a:endParaRPr lang="id-ID" sz="1200" b="1" dirty="0">
              <a:solidFill>
                <a:schemeClr val="bg1"/>
              </a:solidFill>
              <a:latin typeface="微软雅黑" panose="020B0503020204020204" pitchFamily="34" charset="-122"/>
              <a:ea typeface="微软雅黑" panose="020B0503020204020204" pitchFamily="34" charset="-122"/>
              <a:cs typeface="Lato Regular"/>
            </a:endParaRPr>
          </a:p>
        </p:txBody>
      </p:sp>
      <p:sp>
        <p:nvSpPr>
          <p:cNvPr id="30" name="Rectangle 1"/>
          <p:cNvSpPr/>
          <p:nvPr/>
        </p:nvSpPr>
        <p:spPr>
          <a:xfrm>
            <a:off x="2320267" y="5058034"/>
            <a:ext cx="2219889" cy="669396"/>
          </a:xfrm>
          <a:prstGeom prst="rect">
            <a:avLst/>
          </a:prstGeom>
        </p:spPr>
        <p:txBody>
          <a:bodyPr wrap="square" lIns="91423" tIns="45711" rIns="91423" bIns="45711">
            <a:spAutoFit/>
          </a:bodyPr>
          <a:lstStyle/>
          <a:p>
            <a:pPr algn="ct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
        <p:nvSpPr>
          <p:cNvPr id="32" name="Rectangle 1"/>
          <p:cNvSpPr/>
          <p:nvPr/>
        </p:nvSpPr>
        <p:spPr>
          <a:xfrm>
            <a:off x="5026049" y="5025110"/>
            <a:ext cx="2219889" cy="669396"/>
          </a:xfrm>
          <a:prstGeom prst="rect">
            <a:avLst/>
          </a:prstGeom>
        </p:spPr>
        <p:txBody>
          <a:bodyPr wrap="square" lIns="91423" tIns="45711" rIns="91423" bIns="45711">
            <a:spAutoFit/>
          </a:bodyPr>
          <a:lstStyle/>
          <a:p>
            <a:pPr algn="ct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
        <p:nvSpPr>
          <p:cNvPr id="38" name="Rectangle 1"/>
          <p:cNvSpPr/>
          <p:nvPr/>
        </p:nvSpPr>
        <p:spPr>
          <a:xfrm>
            <a:off x="7731831" y="5058034"/>
            <a:ext cx="2219889" cy="669396"/>
          </a:xfrm>
          <a:prstGeom prst="rect">
            <a:avLst/>
          </a:prstGeom>
        </p:spPr>
        <p:txBody>
          <a:bodyPr wrap="square" lIns="91423" tIns="45711" rIns="91423" bIns="45711">
            <a:spAutoFit/>
          </a:bodyPr>
          <a:lstStyle/>
          <a:p>
            <a:pPr algn="ct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Tree>
    <p:extLst>
      <p:ext uri="{BB962C8B-B14F-4D97-AF65-F5344CB8AC3E}">
        <p14:creationId xmlns:p14="http://schemas.microsoft.com/office/powerpoint/2010/main" val="1299124933"/>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6" grpId="0" animBg="1"/>
      <p:bldP spid="30" grpId="0"/>
      <p:bldP spid="32"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48"/>
          <p:cNvSpPr/>
          <p:nvPr/>
        </p:nvSpPr>
        <p:spPr bwMode="auto">
          <a:xfrm>
            <a:off x="8398407" y="4516163"/>
            <a:ext cx="764860" cy="76506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62">
              <a:lnSpc>
                <a:spcPts val="1500"/>
              </a:lnSpc>
              <a:defRPr/>
            </a:pPr>
            <a:endParaRPr lang="en-US" sz="1200" dirty="0">
              <a:solidFill>
                <a:prstClr val="white"/>
              </a:solidFill>
              <a:latin typeface="Calibri Light"/>
              <a:ea typeface="微软雅黑" panose="020B0503020204020204" pitchFamily="34" charset="-122"/>
            </a:endParaRPr>
          </a:p>
        </p:txBody>
      </p:sp>
      <p:sp>
        <p:nvSpPr>
          <p:cNvPr id="50" name="Freeform 127"/>
          <p:cNvSpPr>
            <a:spLocks noChangeArrowheads="1"/>
          </p:cNvSpPr>
          <p:nvPr/>
        </p:nvSpPr>
        <p:spPr bwMode="auto">
          <a:xfrm>
            <a:off x="8584944" y="4729327"/>
            <a:ext cx="414209" cy="333567"/>
          </a:xfrm>
          <a:custGeom>
            <a:avLst/>
            <a:gdLst>
              <a:gd name="T0" fmla="*/ 169 w 497"/>
              <a:gd name="T1" fmla="*/ 196 h 400"/>
              <a:gd name="T2" fmla="*/ 169 w 497"/>
              <a:gd name="T3" fmla="*/ 196 h 400"/>
              <a:gd name="T4" fmla="*/ 248 w 497"/>
              <a:gd name="T5" fmla="*/ 275 h 400"/>
              <a:gd name="T6" fmla="*/ 328 w 497"/>
              <a:gd name="T7" fmla="*/ 196 h 400"/>
              <a:gd name="T8" fmla="*/ 248 w 497"/>
              <a:gd name="T9" fmla="*/ 116 h 400"/>
              <a:gd name="T10" fmla="*/ 169 w 497"/>
              <a:gd name="T11" fmla="*/ 196 h 400"/>
              <a:gd name="T12" fmla="*/ 116 w 497"/>
              <a:gd name="T13" fmla="*/ 169 h 400"/>
              <a:gd name="T14" fmla="*/ 116 w 497"/>
              <a:gd name="T15" fmla="*/ 169 h 400"/>
              <a:gd name="T16" fmla="*/ 248 w 497"/>
              <a:gd name="T17" fmla="*/ 63 h 400"/>
              <a:gd name="T18" fmla="*/ 345 w 497"/>
              <a:gd name="T19" fmla="*/ 98 h 400"/>
              <a:gd name="T20" fmla="*/ 390 w 497"/>
              <a:gd name="T21" fmla="*/ 98 h 400"/>
              <a:gd name="T22" fmla="*/ 390 w 497"/>
              <a:gd name="T23" fmla="*/ 54 h 400"/>
              <a:gd name="T24" fmla="*/ 248 w 497"/>
              <a:gd name="T25" fmla="*/ 0 h 400"/>
              <a:gd name="T26" fmla="*/ 62 w 497"/>
              <a:gd name="T27" fmla="*/ 143 h 400"/>
              <a:gd name="T28" fmla="*/ 0 w 497"/>
              <a:gd name="T29" fmla="*/ 143 h 400"/>
              <a:gd name="T30" fmla="*/ 0 w 497"/>
              <a:gd name="T31" fmla="*/ 196 h 400"/>
              <a:gd name="T32" fmla="*/ 80 w 497"/>
              <a:gd name="T33" fmla="*/ 196 h 400"/>
              <a:gd name="T34" fmla="*/ 116 w 497"/>
              <a:gd name="T35" fmla="*/ 169 h 400"/>
              <a:gd name="T36" fmla="*/ 416 w 497"/>
              <a:gd name="T37" fmla="*/ 196 h 400"/>
              <a:gd name="T38" fmla="*/ 416 w 497"/>
              <a:gd name="T39" fmla="*/ 196 h 400"/>
              <a:gd name="T40" fmla="*/ 381 w 497"/>
              <a:gd name="T41" fmla="*/ 231 h 400"/>
              <a:gd name="T42" fmla="*/ 248 w 497"/>
              <a:gd name="T43" fmla="*/ 337 h 400"/>
              <a:gd name="T44" fmla="*/ 151 w 497"/>
              <a:gd name="T45" fmla="*/ 293 h 400"/>
              <a:gd name="T46" fmla="*/ 107 w 497"/>
              <a:gd name="T47" fmla="*/ 293 h 400"/>
              <a:gd name="T48" fmla="*/ 107 w 497"/>
              <a:gd name="T49" fmla="*/ 337 h 400"/>
              <a:gd name="T50" fmla="*/ 248 w 497"/>
              <a:gd name="T51" fmla="*/ 399 h 400"/>
              <a:gd name="T52" fmla="*/ 435 w 497"/>
              <a:gd name="T53" fmla="*/ 257 h 400"/>
              <a:gd name="T54" fmla="*/ 496 w 497"/>
              <a:gd name="T55" fmla="*/ 257 h 400"/>
              <a:gd name="T56" fmla="*/ 496 w 497"/>
              <a:gd name="T57" fmla="*/ 196 h 400"/>
              <a:gd name="T58" fmla="*/ 416 w 497"/>
              <a:gd name="T59"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7" h="40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43" name="Oval 42"/>
          <p:cNvSpPr/>
          <p:nvPr/>
        </p:nvSpPr>
        <p:spPr bwMode="auto">
          <a:xfrm>
            <a:off x="3010034" y="4504879"/>
            <a:ext cx="764860" cy="76506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62">
              <a:lnSpc>
                <a:spcPts val="1500"/>
              </a:lnSpc>
              <a:defRPr/>
            </a:pPr>
            <a:endParaRPr lang="en-US" sz="1200" dirty="0">
              <a:solidFill>
                <a:prstClr val="white"/>
              </a:solidFill>
              <a:latin typeface="Calibri Light"/>
              <a:ea typeface="微软雅黑" panose="020B0503020204020204" pitchFamily="34" charset="-122"/>
            </a:endParaRPr>
          </a:p>
        </p:txBody>
      </p:sp>
      <p:sp>
        <p:nvSpPr>
          <p:cNvPr id="44" name="Freeform 36"/>
          <p:cNvSpPr>
            <a:spLocks noChangeArrowheads="1"/>
          </p:cNvSpPr>
          <p:nvPr/>
        </p:nvSpPr>
        <p:spPr bwMode="auto">
          <a:xfrm>
            <a:off x="3258451" y="4710340"/>
            <a:ext cx="272695" cy="354873"/>
          </a:xfrm>
          <a:custGeom>
            <a:avLst/>
            <a:gdLst>
              <a:gd name="T0" fmla="*/ 115 w 320"/>
              <a:gd name="T1" fmla="*/ 62 h 417"/>
              <a:gd name="T2" fmla="*/ 115 w 320"/>
              <a:gd name="T3" fmla="*/ 62 h 417"/>
              <a:gd name="T4" fmla="*/ 62 w 320"/>
              <a:gd name="T5" fmla="*/ 0 h 417"/>
              <a:gd name="T6" fmla="*/ 0 w 320"/>
              <a:gd name="T7" fmla="*/ 62 h 417"/>
              <a:gd name="T8" fmla="*/ 36 w 320"/>
              <a:gd name="T9" fmla="*/ 115 h 417"/>
              <a:gd name="T10" fmla="*/ 36 w 320"/>
              <a:gd name="T11" fmla="*/ 301 h 417"/>
              <a:gd name="T12" fmla="*/ 0 w 320"/>
              <a:gd name="T13" fmla="*/ 354 h 417"/>
              <a:gd name="T14" fmla="*/ 62 w 320"/>
              <a:gd name="T15" fmla="*/ 416 h 417"/>
              <a:gd name="T16" fmla="*/ 115 w 320"/>
              <a:gd name="T17" fmla="*/ 354 h 417"/>
              <a:gd name="T18" fmla="*/ 80 w 320"/>
              <a:gd name="T19" fmla="*/ 301 h 417"/>
              <a:gd name="T20" fmla="*/ 80 w 320"/>
              <a:gd name="T21" fmla="*/ 115 h 417"/>
              <a:gd name="T22" fmla="*/ 115 w 320"/>
              <a:gd name="T23" fmla="*/ 62 h 417"/>
              <a:gd name="T24" fmla="*/ 98 w 320"/>
              <a:gd name="T25" fmla="*/ 354 h 417"/>
              <a:gd name="T26" fmla="*/ 98 w 320"/>
              <a:gd name="T27" fmla="*/ 354 h 417"/>
              <a:gd name="T28" fmla="*/ 62 w 320"/>
              <a:gd name="T29" fmla="*/ 390 h 417"/>
              <a:gd name="T30" fmla="*/ 27 w 320"/>
              <a:gd name="T31" fmla="*/ 354 h 417"/>
              <a:gd name="T32" fmla="*/ 62 w 320"/>
              <a:gd name="T33" fmla="*/ 319 h 417"/>
              <a:gd name="T34" fmla="*/ 98 w 320"/>
              <a:gd name="T35" fmla="*/ 354 h 417"/>
              <a:gd name="T36" fmla="*/ 62 w 320"/>
              <a:gd name="T37" fmla="*/ 88 h 417"/>
              <a:gd name="T38" fmla="*/ 62 w 320"/>
              <a:gd name="T39" fmla="*/ 88 h 417"/>
              <a:gd name="T40" fmla="*/ 27 w 320"/>
              <a:gd name="T41" fmla="*/ 62 h 417"/>
              <a:gd name="T42" fmla="*/ 62 w 320"/>
              <a:gd name="T43" fmla="*/ 27 h 417"/>
              <a:gd name="T44" fmla="*/ 98 w 320"/>
              <a:gd name="T45" fmla="*/ 62 h 417"/>
              <a:gd name="T46" fmla="*/ 62 w 320"/>
              <a:gd name="T47" fmla="*/ 88 h 417"/>
              <a:gd name="T48" fmla="*/ 284 w 320"/>
              <a:gd name="T49" fmla="*/ 301 h 417"/>
              <a:gd name="T50" fmla="*/ 284 w 320"/>
              <a:gd name="T51" fmla="*/ 301 h 417"/>
              <a:gd name="T52" fmla="*/ 284 w 320"/>
              <a:gd name="T53" fmla="*/ 115 h 417"/>
              <a:gd name="T54" fmla="*/ 319 w 320"/>
              <a:gd name="T55" fmla="*/ 62 h 417"/>
              <a:gd name="T56" fmla="*/ 257 w 320"/>
              <a:gd name="T57" fmla="*/ 0 h 417"/>
              <a:gd name="T58" fmla="*/ 195 w 320"/>
              <a:gd name="T59" fmla="*/ 62 h 417"/>
              <a:gd name="T60" fmla="*/ 239 w 320"/>
              <a:gd name="T61" fmla="*/ 115 h 417"/>
              <a:gd name="T62" fmla="*/ 239 w 320"/>
              <a:gd name="T63" fmla="*/ 301 h 417"/>
              <a:gd name="T64" fmla="*/ 195 w 320"/>
              <a:gd name="T65" fmla="*/ 354 h 417"/>
              <a:gd name="T66" fmla="*/ 257 w 320"/>
              <a:gd name="T67" fmla="*/ 416 h 417"/>
              <a:gd name="T68" fmla="*/ 319 w 320"/>
              <a:gd name="T69" fmla="*/ 354 h 417"/>
              <a:gd name="T70" fmla="*/ 284 w 320"/>
              <a:gd name="T71" fmla="*/ 301 h 417"/>
              <a:gd name="T72" fmla="*/ 221 w 320"/>
              <a:gd name="T73" fmla="*/ 62 h 417"/>
              <a:gd name="T74" fmla="*/ 221 w 320"/>
              <a:gd name="T75" fmla="*/ 62 h 417"/>
              <a:gd name="T76" fmla="*/ 257 w 320"/>
              <a:gd name="T77" fmla="*/ 27 h 417"/>
              <a:gd name="T78" fmla="*/ 292 w 320"/>
              <a:gd name="T79" fmla="*/ 62 h 417"/>
              <a:gd name="T80" fmla="*/ 257 w 320"/>
              <a:gd name="T81" fmla="*/ 88 h 417"/>
              <a:gd name="T82" fmla="*/ 221 w 320"/>
              <a:gd name="T83" fmla="*/ 62 h 417"/>
              <a:gd name="T84" fmla="*/ 257 w 320"/>
              <a:gd name="T85" fmla="*/ 390 h 417"/>
              <a:gd name="T86" fmla="*/ 257 w 320"/>
              <a:gd name="T87" fmla="*/ 390 h 417"/>
              <a:gd name="T88" fmla="*/ 221 w 320"/>
              <a:gd name="T89" fmla="*/ 354 h 417"/>
              <a:gd name="T90" fmla="*/ 257 w 320"/>
              <a:gd name="T91" fmla="*/ 319 h 417"/>
              <a:gd name="T92" fmla="*/ 292 w 320"/>
              <a:gd name="T93" fmla="*/ 354 h 417"/>
              <a:gd name="T94" fmla="*/ 257 w 320"/>
              <a:gd name="T95" fmla="*/ 39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0" h="417">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45" name="Oval 44"/>
          <p:cNvSpPr/>
          <p:nvPr/>
        </p:nvSpPr>
        <p:spPr bwMode="auto">
          <a:xfrm>
            <a:off x="4816695" y="4504879"/>
            <a:ext cx="764860" cy="76506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62">
              <a:lnSpc>
                <a:spcPts val="1500"/>
              </a:lnSpc>
              <a:defRPr/>
            </a:pPr>
            <a:endParaRPr lang="en-US" sz="1200" dirty="0">
              <a:solidFill>
                <a:prstClr val="white"/>
              </a:solidFill>
              <a:latin typeface="Calibri Light"/>
              <a:ea typeface="微软雅黑" panose="020B0503020204020204" pitchFamily="34" charset="-122"/>
            </a:endParaRPr>
          </a:p>
        </p:txBody>
      </p:sp>
      <p:sp>
        <p:nvSpPr>
          <p:cNvPr id="46" name="Freeform 39"/>
          <p:cNvSpPr>
            <a:spLocks noChangeArrowheads="1"/>
          </p:cNvSpPr>
          <p:nvPr/>
        </p:nvSpPr>
        <p:spPr bwMode="auto">
          <a:xfrm>
            <a:off x="5036856" y="4712777"/>
            <a:ext cx="316312" cy="316315"/>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47" name="Oval 46"/>
          <p:cNvSpPr/>
          <p:nvPr/>
        </p:nvSpPr>
        <p:spPr bwMode="auto">
          <a:xfrm>
            <a:off x="6592939" y="4504879"/>
            <a:ext cx="764860" cy="765060"/>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462">
              <a:lnSpc>
                <a:spcPts val="1500"/>
              </a:lnSpc>
              <a:defRPr/>
            </a:pPr>
            <a:endParaRPr lang="en-US" sz="1200" dirty="0">
              <a:solidFill>
                <a:prstClr val="white"/>
              </a:solidFill>
              <a:latin typeface="Calibri Light"/>
              <a:ea typeface="微软雅黑" panose="020B0503020204020204" pitchFamily="34" charset="-122"/>
            </a:endParaRPr>
          </a:p>
        </p:txBody>
      </p:sp>
      <p:sp>
        <p:nvSpPr>
          <p:cNvPr id="48" name="Freeform 21"/>
          <p:cNvSpPr>
            <a:spLocks noChangeArrowheads="1"/>
          </p:cNvSpPr>
          <p:nvPr/>
        </p:nvSpPr>
        <p:spPr bwMode="auto">
          <a:xfrm>
            <a:off x="6735105" y="4756727"/>
            <a:ext cx="493793" cy="275303"/>
          </a:xfrm>
          <a:custGeom>
            <a:avLst/>
            <a:gdLst>
              <a:gd name="T0" fmla="*/ 249 w 497"/>
              <a:gd name="T1" fmla="*/ 0 h 276"/>
              <a:gd name="T2" fmla="*/ 249 w 497"/>
              <a:gd name="T3" fmla="*/ 0 h 276"/>
              <a:gd name="T4" fmla="*/ 0 w 497"/>
              <a:gd name="T5" fmla="*/ 133 h 276"/>
              <a:gd name="T6" fmla="*/ 249 w 497"/>
              <a:gd name="T7" fmla="*/ 275 h 276"/>
              <a:gd name="T8" fmla="*/ 496 w 497"/>
              <a:gd name="T9" fmla="*/ 133 h 276"/>
              <a:gd name="T10" fmla="*/ 249 w 497"/>
              <a:gd name="T11" fmla="*/ 0 h 276"/>
              <a:gd name="T12" fmla="*/ 249 w 497"/>
              <a:gd name="T13" fmla="*/ 239 h 276"/>
              <a:gd name="T14" fmla="*/ 249 w 497"/>
              <a:gd name="T15" fmla="*/ 239 h 276"/>
              <a:gd name="T16" fmla="*/ 142 w 497"/>
              <a:gd name="T17" fmla="*/ 133 h 276"/>
              <a:gd name="T18" fmla="*/ 249 w 497"/>
              <a:gd name="T19" fmla="*/ 26 h 276"/>
              <a:gd name="T20" fmla="*/ 355 w 497"/>
              <a:gd name="T21" fmla="*/ 133 h 276"/>
              <a:gd name="T22" fmla="*/ 249 w 497"/>
              <a:gd name="T23" fmla="*/ 239 h 276"/>
              <a:gd name="T24" fmla="*/ 249 w 497"/>
              <a:gd name="T25" fmla="*/ 133 h 276"/>
              <a:gd name="T26" fmla="*/ 249 w 497"/>
              <a:gd name="T27" fmla="*/ 133 h 276"/>
              <a:gd name="T28" fmla="*/ 249 w 497"/>
              <a:gd name="T29" fmla="*/ 79 h 276"/>
              <a:gd name="T30" fmla="*/ 195 w 497"/>
              <a:gd name="T31" fmla="*/ 133 h 276"/>
              <a:gd name="T32" fmla="*/ 249 w 497"/>
              <a:gd name="T33" fmla="*/ 186 h 276"/>
              <a:gd name="T34" fmla="*/ 302 w 497"/>
              <a:gd name="T35" fmla="*/ 133 h 276"/>
              <a:gd name="T36" fmla="*/ 249 w 497"/>
              <a:gd name="T37" fmla="*/ 13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276">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356" name="Freeform 17"/>
          <p:cNvSpPr>
            <a:spLocks/>
          </p:cNvSpPr>
          <p:nvPr/>
        </p:nvSpPr>
        <p:spPr bwMode="auto">
          <a:xfrm>
            <a:off x="4399668" y="3999223"/>
            <a:ext cx="3414949" cy="220864"/>
          </a:xfrm>
          <a:custGeom>
            <a:avLst/>
            <a:gdLst>
              <a:gd name="T0" fmla="*/ 1479 w 1500"/>
              <a:gd name="T1" fmla="*/ 0 h 95"/>
              <a:gd name="T2" fmla="*/ 21 w 1500"/>
              <a:gd name="T3" fmla="*/ 0 h 95"/>
              <a:gd name="T4" fmla="*/ 0 w 1500"/>
              <a:gd name="T5" fmla="*/ 21 h 95"/>
              <a:gd name="T6" fmla="*/ 0 w 1500"/>
              <a:gd name="T7" fmla="*/ 74 h 95"/>
              <a:gd name="T8" fmla="*/ 21 w 1500"/>
              <a:gd name="T9" fmla="*/ 95 h 95"/>
              <a:gd name="T10" fmla="*/ 1479 w 1500"/>
              <a:gd name="T11" fmla="*/ 95 h 95"/>
              <a:gd name="T12" fmla="*/ 1500 w 1500"/>
              <a:gd name="T13" fmla="*/ 74 h 95"/>
              <a:gd name="T14" fmla="*/ 1500 w 1500"/>
              <a:gd name="T15" fmla="*/ 21 h 95"/>
              <a:gd name="T16" fmla="*/ 1479 w 1500"/>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0" h="95">
                <a:moveTo>
                  <a:pt x="1479" y="0"/>
                </a:moveTo>
                <a:cubicBezTo>
                  <a:pt x="21" y="0"/>
                  <a:pt x="21" y="0"/>
                  <a:pt x="21" y="0"/>
                </a:cubicBezTo>
                <a:cubicBezTo>
                  <a:pt x="9" y="0"/>
                  <a:pt x="0" y="9"/>
                  <a:pt x="0" y="21"/>
                </a:cubicBezTo>
                <a:cubicBezTo>
                  <a:pt x="0" y="74"/>
                  <a:pt x="0" y="74"/>
                  <a:pt x="0" y="74"/>
                </a:cubicBezTo>
                <a:cubicBezTo>
                  <a:pt x="0" y="86"/>
                  <a:pt x="9" y="95"/>
                  <a:pt x="21" y="95"/>
                </a:cubicBezTo>
                <a:cubicBezTo>
                  <a:pt x="1479" y="95"/>
                  <a:pt x="1479" y="95"/>
                  <a:pt x="1479" y="95"/>
                </a:cubicBezTo>
                <a:cubicBezTo>
                  <a:pt x="1491" y="95"/>
                  <a:pt x="1500" y="86"/>
                  <a:pt x="1500" y="74"/>
                </a:cubicBezTo>
                <a:cubicBezTo>
                  <a:pt x="1500" y="21"/>
                  <a:pt x="1500" y="21"/>
                  <a:pt x="1500" y="21"/>
                </a:cubicBezTo>
                <a:cubicBezTo>
                  <a:pt x="1500" y="9"/>
                  <a:pt x="1491" y="0"/>
                  <a:pt x="1479" y="0"/>
                </a:cubicBezTo>
                <a:close/>
              </a:path>
            </a:pathLst>
          </a:custGeom>
          <a:solidFill>
            <a:schemeClr val="bg1">
              <a:lumMod val="65000"/>
            </a:schemeClr>
          </a:solidFill>
          <a:ln>
            <a:noFill/>
          </a:ln>
        </p:spPr>
        <p:txBody>
          <a:bodyPr vert="horz" wrap="square" lIns="109711" tIns="54855" rIns="109711" bIns="54855" numCol="1" anchor="t" anchorCtr="0" compatLnSpc="1">
            <a:prstTxWarp prst="textNoShape">
              <a:avLst/>
            </a:prstTxWarp>
          </a:bodyPr>
          <a:lstStyle/>
          <a:p>
            <a:pPr>
              <a:lnSpc>
                <a:spcPts val="1500"/>
              </a:lnSpc>
            </a:pPr>
            <a:endParaRPr lang="bg-BG" sz="1200" dirty="0">
              <a:solidFill>
                <a:srgbClr val="7E7E7E"/>
              </a:solidFill>
              <a:latin typeface="Calibri Light"/>
              <a:ea typeface="微软雅黑" panose="020B0503020204020204" pitchFamily="34" charset="-122"/>
            </a:endParaRPr>
          </a:p>
        </p:txBody>
      </p:sp>
      <p:grpSp>
        <p:nvGrpSpPr>
          <p:cNvPr id="14" name="Group 13"/>
          <p:cNvGrpSpPr/>
          <p:nvPr/>
        </p:nvGrpSpPr>
        <p:grpSpPr>
          <a:xfrm>
            <a:off x="5036858" y="1661756"/>
            <a:ext cx="2132948" cy="2132845"/>
            <a:chOff x="10070537" y="3323510"/>
            <a:chExt cx="4265896" cy="4265690"/>
          </a:xfrm>
        </p:grpSpPr>
        <p:sp>
          <p:nvSpPr>
            <p:cNvPr id="395" name="Freeform 13"/>
            <p:cNvSpPr>
              <a:spLocks noChangeArrowheads="1"/>
            </p:cNvSpPr>
            <p:nvPr/>
          </p:nvSpPr>
          <p:spPr bwMode="auto">
            <a:xfrm>
              <a:off x="10070537" y="3323510"/>
              <a:ext cx="4265896" cy="4265690"/>
            </a:xfrm>
            <a:custGeom>
              <a:avLst/>
              <a:gdLst>
                <a:gd name="G0" fmla="+- 1 0 0"/>
                <a:gd name="G1" fmla="+- 1 0 0"/>
                <a:gd name="G2" fmla="+- 1 0 0"/>
                <a:gd name="G3" fmla="+- 1 0 0"/>
                <a:gd name="G4" fmla="+- 1 0 0"/>
                <a:gd name="G5" fmla="+- 1 0 0"/>
                <a:gd name="G6" fmla="+- 3523 0 0"/>
                <a:gd name="G7" fmla="+- 2269 0 0"/>
                <a:gd name="G8" fmla="+- 1016 0 0"/>
                <a:gd name="G9" fmla="+- 1 0 0"/>
                <a:gd name="G10" fmla="+- 1 0 0"/>
                <a:gd name="G11" fmla="+- 1 0 0"/>
                <a:gd name="G12" fmla="+- 1 0 0"/>
                <a:gd name="G13" fmla="+- 1 0 0"/>
                <a:gd name="T0" fmla="*/ 1634765 w 4540"/>
                <a:gd name="T1" fmla="*/ 817202 h 4540"/>
                <a:gd name="T2" fmla="*/ 1634765 w 4540"/>
                <a:gd name="T3" fmla="*/ 817202 h 4540"/>
                <a:gd name="T4" fmla="*/ 817563 w 4540"/>
                <a:gd name="T5" fmla="*/ 1634765 h 4540"/>
                <a:gd name="T6" fmla="*/ 0 w 4540"/>
                <a:gd name="T7" fmla="*/ 817202 h 4540"/>
                <a:gd name="T8" fmla="*/ 817563 w 4540"/>
                <a:gd name="T9" fmla="*/ 0 h 4540"/>
                <a:gd name="T10" fmla="*/ 1634765 w 4540"/>
                <a:gd name="T11" fmla="*/ 817202 h 4540"/>
              </a:gdLst>
              <a:ahLst/>
              <a:cxnLst>
                <a:cxn ang="0">
                  <a:pos x="T0" y="T1"/>
                </a:cxn>
                <a:cxn ang="0">
                  <a:pos x="T2" y="T3"/>
                </a:cxn>
                <a:cxn ang="0">
                  <a:pos x="T4" y="T5"/>
                </a:cxn>
                <a:cxn ang="0">
                  <a:pos x="T6" y="T7"/>
                </a:cxn>
                <a:cxn ang="0">
                  <a:pos x="T8" y="T9"/>
                </a:cxn>
                <a:cxn ang="0">
                  <a:pos x="T10" y="T11"/>
                </a:cxn>
              </a:cxnLst>
              <a:rect l="0" t="0" r="r" b="b"/>
              <a:pathLst>
                <a:path w="4540" h="4540">
                  <a:moveTo>
                    <a:pt x="4539" y="2269"/>
                  </a:moveTo>
                  <a:lnTo>
                    <a:pt x="4539" y="2269"/>
                  </a:lnTo>
                  <a:cubicBezTo>
                    <a:pt x="4539" y="3523"/>
                    <a:pt x="3523" y="4539"/>
                    <a:pt x="2270" y="4539"/>
                  </a:cubicBezTo>
                  <a:cubicBezTo>
                    <a:pt x="1016" y="4539"/>
                    <a:pt x="0" y="3523"/>
                    <a:pt x="0" y="2269"/>
                  </a:cubicBezTo>
                  <a:cubicBezTo>
                    <a:pt x="0" y="1016"/>
                    <a:pt x="1016" y="0"/>
                    <a:pt x="2270" y="0"/>
                  </a:cubicBezTo>
                  <a:cubicBezTo>
                    <a:pt x="3523" y="0"/>
                    <a:pt x="4539" y="1016"/>
                    <a:pt x="4539" y="2269"/>
                  </a:cubicBezTo>
                </a:path>
              </a:pathLst>
            </a:custGeom>
            <a:solidFill>
              <a:schemeClr val="accent2"/>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79" tIns="60939" rIns="121879" bIns="60939"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396" name="Freeform 14"/>
            <p:cNvSpPr>
              <a:spLocks noChangeArrowheads="1"/>
            </p:cNvSpPr>
            <p:nvPr/>
          </p:nvSpPr>
          <p:spPr bwMode="auto">
            <a:xfrm>
              <a:off x="10542684" y="3791492"/>
              <a:ext cx="3321600" cy="3321439"/>
            </a:xfrm>
            <a:custGeom>
              <a:avLst/>
              <a:gdLst>
                <a:gd name="G0" fmla="+- 1 0 0"/>
                <a:gd name="G1" fmla="+- 1 0 0"/>
                <a:gd name="G2" fmla="+- 1 0 0"/>
                <a:gd name="G3" fmla="+- 1 0 0"/>
                <a:gd name="G4" fmla="+- 1 0 0"/>
                <a:gd name="G5" fmla="+- 1 0 0"/>
                <a:gd name="G6" fmla="+- 2745 0 0"/>
                <a:gd name="G7" fmla="+- 1768 0 0"/>
                <a:gd name="G8" fmla="+- 792 0 0"/>
                <a:gd name="G9" fmla="+- 1 0 0"/>
                <a:gd name="G10" fmla="+- 1 0 0"/>
                <a:gd name="G11" fmla="+- 1 0 0"/>
                <a:gd name="G12" fmla="+- 1 0 0"/>
                <a:gd name="G13" fmla="+- 1 0 0"/>
                <a:gd name="T0" fmla="*/ 1272815 w 3538"/>
                <a:gd name="T1" fmla="*/ 636228 h 3538"/>
                <a:gd name="T2" fmla="*/ 1272815 w 3538"/>
                <a:gd name="T3" fmla="*/ 636228 h 3538"/>
                <a:gd name="T4" fmla="*/ 636588 w 3538"/>
                <a:gd name="T5" fmla="*/ 1272815 h 3538"/>
                <a:gd name="T6" fmla="*/ 0 w 3538"/>
                <a:gd name="T7" fmla="*/ 636228 h 3538"/>
                <a:gd name="T8" fmla="*/ 636588 w 3538"/>
                <a:gd name="T9" fmla="*/ 0 h 3538"/>
                <a:gd name="T10" fmla="*/ 1272815 w 3538"/>
                <a:gd name="T11" fmla="*/ 636228 h 3538"/>
              </a:gdLst>
              <a:ahLst/>
              <a:cxnLst>
                <a:cxn ang="0">
                  <a:pos x="T0" y="T1"/>
                </a:cxn>
                <a:cxn ang="0">
                  <a:pos x="T2" y="T3"/>
                </a:cxn>
                <a:cxn ang="0">
                  <a:pos x="T4" y="T5"/>
                </a:cxn>
                <a:cxn ang="0">
                  <a:pos x="T6" y="T7"/>
                </a:cxn>
                <a:cxn ang="0">
                  <a:pos x="T8" y="T9"/>
                </a:cxn>
                <a:cxn ang="0">
                  <a:pos x="T10" y="T11"/>
                </a:cxn>
              </a:cxnLst>
              <a:rect l="0" t="0" r="r" b="b"/>
              <a:pathLst>
                <a:path w="3538" h="3538">
                  <a:moveTo>
                    <a:pt x="3537" y="1768"/>
                  </a:moveTo>
                  <a:lnTo>
                    <a:pt x="3537" y="1768"/>
                  </a:lnTo>
                  <a:cubicBezTo>
                    <a:pt x="3537" y="2745"/>
                    <a:pt x="2745" y="3537"/>
                    <a:pt x="1769" y="3537"/>
                  </a:cubicBezTo>
                  <a:cubicBezTo>
                    <a:pt x="792" y="3537"/>
                    <a:pt x="0" y="2745"/>
                    <a:pt x="0" y="1768"/>
                  </a:cubicBezTo>
                  <a:cubicBezTo>
                    <a:pt x="0" y="792"/>
                    <a:pt x="792" y="0"/>
                    <a:pt x="1769" y="0"/>
                  </a:cubicBezTo>
                  <a:cubicBezTo>
                    <a:pt x="2745" y="0"/>
                    <a:pt x="3537" y="792"/>
                    <a:pt x="3537" y="1768"/>
                  </a:cubicBezTo>
                </a:path>
              </a:pathLst>
            </a:custGeom>
            <a:solidFill>
              <a:schemeClr val="accent4"/>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79" tIns="60939" rIns="121879" bIns="60939"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397" name="Freeform 15"/>
            <p:cNvSpPr>
              <a:spLocks noChangeArrowheads="1"/>
            </p:cNvSpPr>
            <p:nvPr/>
          </p:nvSpPr>
          <p:spPr bwMode="auto">
            <a:xfrm>
              <a:off x="11010691" y="4263617"/>
              <a:ext cx="2381445" cy="2381333"/>
            </a:xfrm>
            <a:custGeom>
              <a:avLst/>
              <a:gdLst>
                <a:gd name="G0" fmla="+- 1 0 0"/>
                <a:gd name="G1" fmla="+- 1 0 0"/>
                <a:gd name="G2" fmla="+- 1 0 0"/>
                <a:gd name="G3" fmla="+- 1 0 0"/>
                <a:gd name="G4" fmla="+- 1 0 0"/>
                <a:gd name="G5" fmla="+- 1 0 0"/>
                <a:gd name="G6" fmla="+- 1966 0 0"/>
                <a:gd name="G7" fmla="+- 1267 0 0"/>
                <a:gd name="G8" fmla="+- 566 0 0"/>
                <a:gd name="G9" fmla="+- 1 0 0"/>
                <a:gd name="G10" fmla="+- 1 0 0"/>
                <a:gd name="G11" fmla="+- 1 0 0"/>
                <a:gd name="G12" fmla="+- 1 0 0"/>
                <a:gd name="G13" fmla="+- 1 0 0"/>
                <a:gd name="T0" fmla="*/ 912452 w 2536"/>
                <a:gd name="T1" fmla="*/ 456047 h 2536"/>
                <a:gd name="T2" fmla="*/ 912452 w 2536"/>
                <a:gd name="T3" fmla="*/ 456047 h 2536"/>
                <a:gd name="T4" fmla="*/ 456406 w 2536"/>
                <a:gd name="T5" fmla="*/ 912453 h 2536"/>
                <a:gd name="T6" fmla="*/ 0 w 2536"/>
                <a:gd name="T7" fmla="*/ 456047 h 2536"/>
                <a:gd name="T8" fmla="*/ 456406 w 2536"/>
                <a:gd name="T9" fmla="*/ 0 h 2536"/>
                <a:gd name="T10" fmla="*/ 912452 w 2536"/>
                <a:gd name="T11" fmla="*/ 456047 h 2536"/>
              </a:gdLst>
              <a:ahLst/>
              <a:cxnLst>
                <a:cxn ang="0">
                  <a:pos x="T0" y="T1"/>
                </a:cxn>
                <a:cxn ang="0">
                  <a:pos x="T2" y="T3"/>
                </a:cxn>
                <a:cxn ang="0">
                  <a:pos x="T4" y="T5"/>
                </a:cxn>
                <a:cxn ang="0">
                  <a:pos x="T6" y="T7"/>
                </a:cxn>
                <a:cxn ang="0">
                  <a:pos x="T8" y="T9"/>
                </a:cxn>
                <a:cxn ang="0">
                  <a:pos x="T10" y="T11"/>
                </a:cxn>
              </a:cxnLst>
              <a:rect l="0" t="0" r="r" b="b"/>
              <a:pathLst>
                <a:path w="2536" h="2536">
                  <a:moveTo>
                    <a:pt x="2535" y="1267"/>
                  </a:moveTo>
                  <a:lnTo>
                    <a:pt x="2535" y="1267"/>
                  </a:lnTo>
                  <a:cubicBezTo>
                    <a:pt x="2535" y="1966"/>
                    <a:pt x="1969" y="2535"/>
                    <a:pt x="1268" y="2535"/>
                  </a:cubicBezTo>
                  <a:cubicBezTo>
                    <a:pt x="569" y="2535"/>
                    <a:pt x="0" y="1966"/>
                    <a:pt x="0" y="1267"/>
                  </a:cubicBezTo>
                  <a:cubicBezTo>
                    <a:pt x="0" y="566"/>
                    <a:pt x="569" y="0"/>
                    <a:pt x="1268" y="0"/>
                  </a:cubicBezTo>
                  <a:cubicBezTo>
                    <a:pt x="1969" y="0"/>
                    <a:pt x="2535" y="566"/>
                    <a:pt x="2535" y="1267"/>
                  </a:cubicBezTo>
                </a:path>
              </a:pathLst>
            </a:custGeom>
            <a:solidFill>
              <a:schemeClr val="accent3"/>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79" tIns="60939" rIns="121879" bIns="60939"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398" name="Freeform 16"/>
            <p:cNvSpPr>
              <a:spLocks noChangeArrowheads="1"/>
            </p:cNvSpPr>
            <p:nvPr/>
          </p:nvSpPr>
          <p:spPr bwMode="auto">
            <a:xfrm>
              <a:off x="11482839" y="4731602"/>
              <a:ext cx="1441293" cy="1445364"/>
            </a:xfrm>
            <a:custGeom>
              <a:avLst/>
              <a:gdLst>
                <a:gd name="G0" fmla="+- 1 0 0"/>
                <a:gd name="G1" fmla="+- 1 0 0"/>
                <a:gd name="G2" fmla="+- 1 0 0"/>
                <a:gd name="G3" fmla="+- 1 0 0"/>
                <a:gd name="G4" fmla="+- 1 0 0"/>
                <a:gd name="G5" fmla="+- 1 0 0"/>
                <a:gd name="G6" fmla="+- 1193 0 0"/>
                <a:gd name="G7" fmla="+- 769 0 0"/>
                <a:gd name="G8" fmla="+- 345 0 0"/>
                <a:gd name="G9" fmla="+- 1 0 0"/>
                <a:gd name="G10" fmla="+- 1 0 0"/>
                <a:gd name="G11" fmla="+- 1 0 0"/>
                <a:gd name="G12" fmla="+- 1 0 0"/>
                <a:gd name="G13" fmla="+- 1 0 0"/>
                <a:gd name="T0" fmla="*/ 552090 w 1534"/>
                <a:gd name="T1" fmla="*/ 277199 h 1537"/>
                <a:gd name="T2" fmla="*/ 552090 w 1534"/>
                <a:gd name="T3" fmla="*/ 277199 h 1537"/>
                <a:gd name="T4" fmla="*/ 276225 w 1534"/>
                <a:gd name="T5" fmla="*/ 553677 h 1537"/>
                <a:gd name="T6" fmla="*/ 0 w 1534"/>
                <a:gd name="T7" fmla="*/ 277199 h 1537"/>
                <a:gd name="T8" fmla="*/ 276225 w 1534"/>
                <a:gd name="T9" fmla="*/ 0 h 1537"/>
                <a:gd name="T10" fmla="*/ 552090 w 1534"/>
                <a:gd name="T11" fmla="*/ 277199 h 1537"/>
              </a:gdLst>
              <a:ahLst/>
              <a:cxnLst>
                <a:cxn ang="0">
                  <a:pos x="T0" y="T1"/>
                </a:cxn>
                <a:cxn ang="0">
                  <a:pos x="T2" y="T3"/>
                </a:cxn>
                <a:cxn ang="0">
                  <a:pos x="T4" y="T5"/>
                </a:cxn>
                <a:cxn ang="0">
                  <a:pos x="T6" y="T7"/>
                </a:cxn>
                <a:cxn ang="0">
                  <a:pos x="T8" y="T9"/>
                </a:cxn>
                <a:cxn ang="0">
                  <a:pos x="T10" y="T11"/>
                </a:cxn>
              </a:cxnLst>
              <a:rect l="0" t="0" r="r" b="b"/>
              <a:pathLst>
                <a:path w="1534" h="1537">
                  <a:moveTo>
                    <a:pt x="1533" y="769"/>
                  </a:moveTo>
                  <a:lnTo>
                    <a:pt x="1533" y="769"/>
                  </a:lnTo>
                  <a:cubicBezTo>
                    <a:pt x="1533" y="1193"/>
                    <a:pt x="1191" y="1536"/>
                    <a:pt x="767" y="1536"/>
                  </a:cubicBezTo>
                  <a:cubicBezTo>
                    <a:pt x="342" y="1536"/>
                    <a:pt x="0" y="1193"/>
                    <a:pt x="0" y="769"/>
                  </a:cubicBezTo>
                  <a:cubicBezTo>
                    <a:pt x="0" y="345"/>
                    <a:pt x="342" y="0"/>
                    <a:pt x="767" y="0"/>
                  </a:cubicBezTo>
                  <a:cubicBezTo>
                    <a:pt x="1191" y="0"/>
                    <a:pt x="1533" y="345"/>
                    <a:pt x="1533" y="769"/>
                  </a:cubicBezTo>
                </a:path>
              </a:pathLst>
            </a:custGeom>
            <a:solidFill>
              <a:schemeClr val="accent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79" tIns="60939" rIns="121879" bIns="60939"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399" name="Freeform 17"/>
            <p:cNvSpPr>
              <a:spLocks noChangeArrowheads="1"/>
            </p:cNvSpPr>
            <p:nvPr/>
          </p:nvSpPr>
          <p:spPr bwMode="auto">
            <a:xfrm>
              <a:off x="11950843" y="5199582"/>
              <a:ext cx="501141" cy="501117"/>
            </a:xfrm>
            <a:custGeom>
              <a:avLst/>
              <a:gdLst>
                <a:gd name="G0" fmla="+- 1 0 0"/>
                <a:gd name="G1" fmla="+- 1 0 0"/>
                <a:gd name="G2" fmla="+- 1 0 0"/>
                <a:gd name="G3" fmla="+- 1 0 0"/>
                <a:gd name="G4" fmla="*/ 1 0 0"/>
                <a:gd name="T0" fmla="*/ 534 256 1"/>
                <a:gd name="T1" fmla="*/ 0 256 1"/>
                <a:gd name="G5" fmla="+- 0 T0 T1"/>
                <a:gd name="G6" fmla="cos G4 G5"/>
                <a:gd name="G7" fmla="+- 1 0 0"/>
                <a:gd name="G8" fmla="+- 415 0 0"/>
                <a:gd name="G9" fmla="+- 268 0 0"/>
                <a:gd name="G10" fmla="+- 121 0 0"/>
                <a:gd name="G11" fmla="+- 1 0 0"/>
                <a:gd name="G12" fmla="*/ 1 0 0"/>
                <a:gd name="G13" fmla="*/ 1 0 0"/>
                <a:gd name="G14" fmla="cos G12 G13"/>
                <a:gd name="G15" fmla="+- 1 0 0"/>
                <a:gd name="G16" fmla="+- 1 0 0"/>
                <a:gd name="G17" fmla="+- 1 0 0"/>
                <a:gd name="T2" fmla="*/ 191729 w 535"/>
                <a:gd name="T3" fmla="*/ 96224 h 535"/>
                <a:gd name="T4" fmla="*/ 191729 w 535"/>
                <a:gd name="T5" fmla="*/ 96224 h 535"/>
                <a:gd name="T6" fmla="*/ 95505 w 535"/>
                <a:gd name="T7" fmla="*/ 191729 h 535"/>
                <a:gd name="T8" fmla="*/ 0 w 535"/>
                <a:gd name="T9" fmla="*/ 96224 h 535"/>
                <a:gd name="T10" fmla="*/ 95505 w 535"/>
                <a:gd name="T11" fmla="*/ 0 h 535"/>
                <a:gd name="T12" fmla="*/ 191729 w 535"/>
                <a:gd name="T13" fmla="*/ 96224 h 535"/>
              </a:gdLst>
              <a:ahLst/>
              <a:cxnLst>
                <a:cxn ang="0">
                  <a:pos x="T2" y="T3"/>
                </a:cxn>
                <a:cxn ang="0">
                  <a:pos x="T4" y="T5"/>
                </a:cxn>
                <a:cxn ang="0">
                  <a:pos x="T6" y="T7"/>
                </a:cxn>
                <a:cxn ang="0">
                  <a:pos x="T8" y="T9"/>
                </a:cxn>
                <a:cxn ang="0">
                  <a:pos x="T10" y="T11"/>
                </a:cxn>
                <a:cxn ang="0">
                  <a:pos x="T12" y="T13"/>
                </a:cxn>
              </a:cxnLst>
              <a:rect l="0" t="0" r="r" b="b"/>
              <a:pathLst>
                <a:path w="535" h="535">
                  <a:moveTo>
                    <a:pt x="534" y="268"/>
                  </a:moveTo>
                  <a:lnTo>
                    <a:pt x="534" y="268"/>
                  </a:lnTo>
                  <a:cubicBezTo>
                    <a:pt x="534" y="415"/>
                    <a:pt x="412" y="534"/>
                    <a:pt x="266" y="534"/>
                  </a:cubicBezTo>
                  <a:cubicBezTo>
                    <a:pt x="119" y="534"/>
                    <a:pt x="0" y="415"/>
                    <a:pt x="0" y="268"/>
                  </a:cubicBezTo>
                  <a:cubicBezTo>
                    <a:pt x="0" y="121"/>
                    <a:pt x="119" y="0"/>
                    <a:pt x="266" y="0"/>
                  </a:cubicBezTo>
                  <a:cubicBezTo>
                    <a:pt x="412" y="0"/>
                    <a:pt x="534" y="121"/>
                    <a:pt x="534" y="268"/>
                  </a:cubicBezTo>
                </a:path>
              </a:pathLst>
            </a:custGeom>
            <a:solidFill>
              <a:schemeClr val="accent3"/>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79" tIns="60939" rIns="121879" bIns="60939" anchor="ctr"/>
            <a:lstStyle/>
            <a:p>
              <a:pPr>
                <a:lnSpc>
                  <a:spcPts val="1500"/>
                </a:lnSpc>
              </a:pPr>
              <a:endParaRPr lang="en-US" sz="1200" dirty="0">
                <a:solidFill>
                  <a:srgbClr val="7E7E7E"/>
                </a:solidFill>
                <a:latin typeface="Calibri Light"/>
                <a:ea typeface="微软雅黑" panose="020B0503020204020204" pitchFamily="34" charset="-122"/>
              </a:endParaRPr>
            </a:p>
          </p:txBody>
        </p:sp>
      </p:grpSp>
      <p:grpSp>
        <p:nvGrpSpPr>
          <p:cNvPr id="406" name="Group 405"/>
          <p:cNvGrpSpPr/>
          <p:nvPr/>
        </p:nvGrpSpPr>
        <p:grpSpPr>
          <a:xfrm>
            <a:off x="6063983" y="1885395"/>
            <a:ext cx="1739492" cy="844855"/>
            <a:chOff x="12124791" y="3770786"/>
            <a:chExt cx="3478984" cy="1689710"/>
          </a:xfrm>
        </p:grpSpPr>
        <p:sp>
          <p:nvSpPr>
            <p:cNvPr id="407" name="Freeform 18"/>
            <p:cNvSpPr>
              <a:spLocks noChangeArrowheads="1"/>
            </p:cNvSpPr>
            <p:nvPr/>
          </p:nvSpPr>
          <p:spPr bwMode="auto">
            <a:xfrm>
              <a:off x="12124793" y="4118666"/>
              <a:ext cx="2841169" cy="1341829"/>
            </a:xfrm>
            <a:custGeom>
              <a:avLst/>
              <a:gdLst>
                <a:gd name="G0" fmla="+- 1 0 0"/>
                <a:gd name="G1" fmla="+- 1 0 0"/>
                <a:gd name="G2" fmla="+- 1 0 0"/>
                <a:gd name="G3" fmla="+- 1429 0 0"/>
                <a:gd name="G4" fmla="+- 1 0 0"/>
                <a:gd name="T0" fmla="*/ 106633 w 3023"/>
                <a:gd name="T1" fmla="*/ 407523 h 1430"/>
                <a:gd name="T2" fmla="*/ 1067050 w 3023"/>
                <a:gd name="T3" fmla="*/ 0 h 1430"/>
                <a:gd name="T4" fmla="*/ 1088665 w 3023"/>
                <a:gd name="T5" fmla="*/ 52154 h 1430"/>
                <a:gd name="T6" fmla="*/ 0 w 3023"/>
                <a:gd name="T7" fmla="*/ 513990 h 1430"/>
                <a:gd name="T8" fmla="*/ 106633 w 3023"/>
                <a:gd name="T9" fmla="*/ 407523 h 1430"/>
              </a:gdLst>
              <a:ahLst/>
              <a:cxnLst>
                <a:cxn ang="0">
                  <a:pos x="T0" y="T1"/>
                </a:cxn>
                <a:cxn ang="0">
                  <a:pos x="T2" y="T3"/>
                </a:cxn>
                <a:cxn ang="0">
                  <a:pos x="T4" y="T5"/>
                </a:cxn>
                <a:cxn ang="0">
                  <a:pos x="T6" y="T7"/>
                </a:cxn>
                <a:cxn ang="0">
                  <a:pos x="T8" y="T9"/>
                </a:cxn>
              </a:cxnLst>
              <a:rect l="0" t="0" r="r" b="b"/>
              <a:pathLst>
                <a:path w="3023" h="1430">
                  <a:moveTo>
                    <a:pt x="296" y="1133"/>
                  </a:moveTo>
                  <a:lnTo>
                    <a:pt x="2962" y="0"/>
                  </a:lnTo>
                  <a:lnTo>
                    <a:pt x="3022" y="145"/>
                  </a:lnTo>
                  <a:lnTo>
                    <a:pt x="0" y="1429"/>
                  </a:lnTo>
                  <a:lnTo>
                    <a:pt x="296" y="1133"/>
                  </a:lnTo>
                </a:path>
              </a:pathLst>
            </a:custGeom>
            <a:solidFill>
              <a:srgbClr val="515D5D"/>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79" tIns="60939" rIns="121879" bIns="60939"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408" name="Freeform 19"/>
            <p:cNvSpPr>
              <a:spLocks noChangeArrowheads="1"/>
            </p:cNvSpPr>
            <p:nvPr/>
          </p:nvSpPr>
          <p:spPr bwMode="auto">
            <a:xfrm>
              <a:off x="12124791" y="4255333"/>
              <a:ext cx="2899153" cy="1205163"/>
            </a:xfrm>
            <a:custGeom>
              <a:avLst/>
              <a:gdLst>
                <a:gd name="G0" fmla="+- 1 0 0"/>
                <a:gd name="G1" fmla="*/ 1 0 0"/>
                <a:gd name="G2" fmla="+- 1 0 0"/>
                <a:gd name="G3" fmla="+- 1284 0 0"/>
                <a:gd name="G4" fmla="+- 1 0 0"/>
                <a:gd name="T0" fmla="*/ 150879 w 3086"/>
                <a:gd name="T1" fmla="*/ 459087 h 1285"/>
                <a:gd name="T2" fmla="*/ 1110890 w 3086"/>
                <a:gd name="T3" fmla="*/ 51769 h 1285"/>
                <a:gd name="T4" fmla="*/ 1088204 w 3086"/>
                <a:gd name="T5" fmla="*/ 0 h 1285"/>
                <a:gd name="T6" fmla="*/ 0 w 3086"/>
                <a:gd name="T7" fmla="*/ 461603 h 1285"/>
                <a:gd name="T8" fmla="*/ 150879 w 3086"/>
                <a:gd name="T9" fmla="*/ 459087 h 1285"/>
              </a:gdLst>
              <a:ahLst/>
              <a:cxnLst>
                <a:cxn ang="0">
                  <a:pos x="T0" y="T1"/>
                </a:cxn>
                <a:cxn ang="0">
                  <a:pos x="T2" y="T3"/>
                </a:cxn>
                <a:cxn ang="0">
                  <a:pos x="T4" y="T5"/>
                </a:cxn>
                <a:cxn ang="0">
                  <a:pos x="T6" y="T7"/>
                </a:cxn>
                <a:cxn ang="0">
                  <a:pos x="T8" y="T9"/>
                </a:cxn>
              </a:cxnLst>
              <a:rect l="0" t="0" r="r" b="b"/>
              <a:pathLst>
                <a:path w="3086" h="1285">
                  <a:moveTo>
                    <a:pt x="419" y="1277"/>
                  </a:moveTo>
                  <a:lnTo>
                    <a:pt x="3085" y="144"/>
                  </a:lnTo>
                  <a:lnTo>
                    <a:pt x="3022" y="0"/>
                  </a:lnTo>
                  <a:lnTo>
                    <a:pt x="0" y="1284"/>
                  </a:lnTo>
                  <a:lnTo>
                    <a:pt x="419" y="1277"/>
                  </a:lnTo>
                </a:path>
              </a:pathLst>
            </a:custGeom>
            <a:solidFill>
              <a:srgbClr val="828286"/>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79" tIns="60939" rIns="121879" bIns="60939"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409" name="Freeform 20"/>
            <p:cNvSpPr>
              <a:spLocks noChangeArrowheads="1"/>
            </p:cNvSpPr>
            <p:nvPr/>
          </p:nvSpPr>
          <p:spPr bwMode="auto">
            <a:xfrm>
              <a:off x="12157926" y="4097957"/>
              <a:ext cx="2841169" cy="1341829"/>
            </a:xfrm>
            <a:custGeom>
              <a:avLst/>
              <a:gdLst>
                <a:gd name="G0" fmla="+- 1 0 0"/>
                <a:gd name="G1" fmla="+- 1 0 0"/>
                <a:gd name="G2" fmla="+- 1 0 0"/>
                <a:gd name="G3" fmla="+- 1429 0 0"/>
                <a:gd name="G4" fmla="+- 1 0 0"/>
                <a:gd name="T0" fmla="*/ 106527 w 3026"/>
                <a:gd name="T1" fmla="*/ 407523 h 1430"/>
                <a:gd name="T2" fmla="*/ 1066712 w 3026"/>
                <a:gd name="T3" fmla="*/ 0 h 1430"/>
                <a:gd name="T4" fmla="*/ 1088665 w 3026"/>
                <a:gd name="T5" fmla="*/ 51795 h 1430"/>
                <a:gd name="T6" fmla="*/ 0 w 3026"/>
                <a:gd name="T7" fmla="*/ 513990 h 1430"/>
                <a:gd name="T8" fmla="*/ 106527 w 3026"/>
                <a:gd name="T9" fmla="*/ 407523 h 1430"/>
              </a:gdLst>
              <a:ahLst/>
              <a:cxnLst>
                <a:cxn ang="0">
                  <a:pos x="T0" y="T1"/>
                </a:cxn>
                <a:cxn ang="0">
                  <a:pos x="T2" y="T3"/>
                </a:cxn>
                <a:cxn ang="0">
                  <a:pos x="T4" y="T5"/>
                </a:cxn>
                <a:cxn ang="0">
                  <a:pos x="T6" y="T7"/>
                </a:cxn>
                <a:cxn ang="0">
                  <a:pos x="T8" y="T9"/>
                </a:cxn>
              </a:cxnLst>
              <a:rect l="0" t="0" r="r" b="b"/>
              <a:pathLst>
                <a:path w="3026" h="1430">
                  <a:moveTo>
                    <a:pt x="296" y="1133"/>
                  </a:moveTo>
                  <a:lnTo>
                    <a:pt x="2964" y="0"/>
                  </a:lnTo>
                  <a:lnTo>
                    <a:pt x="3025" y="144"/>
                  </a:lnTo>
                  <a:lnTo>
                    <a:pt x="0" y="1429"/>
                  </a:lnTo>
                  <a:lnTo>
                    <a:pt x="296" y="1133"/>
                  </a:lnTo>
                </a:path>
              </a:pathLst>
            </a:custGeom>
            <a:solidFill>
              <a:schemeClr val="bg1">
                <a:lumMod val="6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79" tIns="60939" rIns="121879" bIns="60939"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410" name="Freeform 21"/>
            <p:cNvSpPr>
              <a:spLocks noChangeArrowheads="1"/>
            </p:cNvSpPr>
            <p:nvPr/>
          </p:nvSpPr>
          <p:spPr bwMode="auto">
            <a:xfrm>
              <a:off x="12157924" y="4234626"/>
              <a:ext cx="2899153" cy="1209302"/>
            </a:xfrm>
            <a:custGeom>
              <a:avLst/>
              <a:gdLst>
                <a:gd name="G0" fmla="+- 1 0 0"/>
                <a:gd name="G1" fmla="*/ 1 0 0"/>
                <a:gd name="G2" fmla="+- 1 0 0"/>
                <a:gd name="G3" fmla="+- 1285 0 0"/>
                <a:gd name="G4" fmla="+- 1 0 0"/>
                <a:gd name="T0" fmla="*/ 151093 w 3089"/>
                <a:gd name="T1" fmla="*/ 460666 h 1286"/>
                <a:gd name="T2" fmla="*/ 1110890 w 3089"/>
                <a:gd name="T3" fmla="*/ 52267 h 1286"/>
                <a:gd name="T4" fmla="*/ 1088226 w 3089"/>
                <a:gd name="T5" fmla="*/ 0 h 1286"/>
                <a:gd name="T6" fmla="*/ 0 w 3089"/>
                <a:gd name="T7" fmla="*/ 463190 h 1286"/>
                <a:gd name="T8" fmla="*/ 151093 w 3089"/>
                <a:gd name="T9" fmla="*/ 460666 h 1286"/>
              </a:gdLst>
              <a:ahLst/>
              <a:cxnLst>
                <a:cxn ang="0">
                  <a:pos x="T0" y="T1"/>
                </a:cxn>
                <a:cxn ang="0">
                  <a:pos x="T2" y="T3"/>
                </a:cxn>
                <a:cxn ang="0">
                  <a:pos x="T4" y="T5"/>
                </a:cxn>
                <a:cxn ang="0">
                  <a:pos x="T6" y="T7"/>
                </a:cxn>
                <a:cxn ang="0">
                  <a:pos x="T8" y="T9"/>
                </a:cxn>
              </a:cxnLst>
              <a:rect l="0" t="0" r="r" b="b"/>
              <a:pathLst>
                <a:path w="3089" h="1286">
                  <a:moveTo>
                    <a:pt x="420" y="1278"/>
                  </a:moveTo>
                  <a:lnTo>
                    <a:pt x="3088" y="145"/>
                  </a:lnTo>
                  <a:lnTo>
                    <a:pt x="3025" y="0"/>
                  </a:lnTo>
                  <a:lnTo>
                    <a:pt x="0" y="1285"/>
                  </a:lnTo>
                  <a:lnTo>
                    <a:pt x="420" y="1278"/>
                  </a:lnTo>
                </a:path>
              </a:pathLst>
            </a:custGeom>
            <a:solidFill>
              <a:schemeClr val="bg1">
                <a:lumMod val="50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79" tIns="60939" rIns="121879" bIns="60939"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411" name="Freeform 22"/>
            <p:cNvSpPr>
              <a:spLocks noChangeArrowheads="1"/>
            </p:cNvSpPr>
            <p:nvPr/>
          </p:nvSpPr>
          <p:spPr bwMode="auto">
            <a:xfrm>
              <a:off x="14560081" y="3770786"/>
              <a:ext cx="820046" cy="604652"/>
            </a:xfrm>
            <a:custGeom>
              <a:avLst/>
              <a:gdLst>
                <a:gd name="G0" fmla="+- 643 0 0"/>
                <a:gd name="G1" fmla="+- 643 0 0"/>
                <a:gd name="G2" fmla="+- 643 0 0"/>
                <a:gd name="G3" fmla="+- 1 0 0"/>
                <a:gd name="G4" fmla="+- 1 0 0"/>
                <a:gd name="G5" fmla="+- 1 0 0"/>
                <a:gd name="G6" fmla="+- 1 0 0"/>
                <a:gd name="G7" fmla="+- 1 0 0"/>
                <a:gd name="G8" fmla="+- 1 0 0"/>
                <a:gd name="G9" fmla="+- 1 0 0"/>
                <a:gd name="G10" fmla="+- 1 0 0"/>
                <a:gd name="G11" fmla="+- 643 0 0"/>
                <a:gd name="T0" fmla="*/ 0 w 875"/>
                <a:gd name="T1" fmla="*/ 231415 h 644"/>
                <a:gd name="T2" fmla="*/ 0 w 875"/>
                <a:gd name="T3" fmla="*/ 231415 h 644"/>
                <a:gd name="T4" fmla="*/ 116390 w 875"/>
                <a:gd name="T5" fmla="*/ 84936 h 644"/>
                <a:gd name="T6" fmla="*/ 313966 w 875"/>
                <a:gd name="T7" fmla="*/ 0 h 644"/>
                <a:gd name="T8" fmla="*/ 221644 w 875"/>
                <a:gd name="T9" fmla="*/ 137841 h 644"/>
                <a:gd name="T10" fmla="*/ 0 w 875"/>
                <a:gd name="T11" fmla="*/ 231415 h 644"/>
              </a:gdLst>
              <a:ahLst/>
              <a:cxnLst>
                <a:cxn ang="0">
                  <a:pos x="T0" y="T1"/>
                </a:cxn>
                <a:cxn ang="0">
                  <a:pos x="T2" y="T3"/>
                </a:cxn>
                <a:cxn ang="0">
                  <a:pos x="T4" y="T5"/>
                </a:cxn>
                <a:cxn ang="0">
                  <a:pos x="T6" y="T7"/>
                </a:cxn>
                <a:cxn ang="0">
                  <a:pos x="T8" y="T9"/>
                </a:cxn>
                <a:cxn ang="0">
                  <a:pos x="T10" y="T11"/>
                </a:cxn>
              </a:cxnLst>
              <a:rect l="0" t="0" r="r" b="b"/>
              <a:pathLst>
                <a:path w="875" h="644">
                  <a:moveTo>
                    <a:pt x="0" y="643"/>
                  </a:moveTo>
                  <a:lnTo>
                    <a:pt x="0" y="643"/>
                  </a:lnTo>
                  <a:cubicBezTo>
                    <a:pt x="0" y="643"/>
                    <a:pt x="58" y="347"/>
                    <a:pt x="324" y="236"/>
                  </a:cubicBezTo>
                  <a:cubicBezTo>
                    <a:pt x="589" y="122"/>
                    <a:pt x="874" y="0"/>
                    <a:pt x="874" y="0"/>
                  </a:cubicBezTo>
                  <a:cubicBezTo>
                    <a:pt x="617" y="383"/>
                    <a:pt x="617" y="383"/>
                    <a:pt x="617" y="383"/>
                  </a:cubicBezTo>
                  <a:lnTo>
                    <a:pt x="0" y="643"/>
                  </a:lnTo>
                </a:path>
              </a:pathLst>
            </a:custGeom>
            <a:solidFill>
              <a:schemeClr val="accent1">
                <a:lumMod val="75000"/>
              </a:schemeClr>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79" tIns="60939" rIns="121879" bIns="60939" anchor="ctr"/>
            <a:lstStyle/>
            <a:p>
              <a:pPr>
                <a:lnSpc>
                  <a:spcPts val="1500"/>
                </a:lnSpc>
              </a:pPr>
              <a:endParaRPr lang="en-US" sz="1200" dirty="0">
                <a:solidFill>
                  <a:srgbClr val="7E7E7E"/>
                </a:solidFill>
                <a:latin typeface="Calibri Light"/>
                <a:ea typeface="微软雅黑" panose="020B0503020204020204" pitchFamily="34" charset="-122"/>
              </a:endParaRPr>
            </a:p>
          </p:txBody>
        </p:sp>
        <p:sp>
          <p:nvSpPr>
            <p:cNvPr id="412" name="Freeform 23"/>
            <p:cNvSpPr>
              <a:spLocks noChangeArrowheads="1"/>
            </p:cNvSpPr>
            <p:nvPr/>
          </p:nvSpPr>
          <p:spPr bwMode="auto">
            <a:xfrm>
              <a:off x="14597357" y="4218063"/>
              <a:ext cx="1006418" cy="401719"/>
            </a:xfrm>
            <a:custGeom>
              <a:avLst/>
              <a:gdLst>
                <a:gd name="G0" fmla="+- 263 0 0"/>
                <a:gd name="G1" fmla="+- 263 0 0"/>
                <a:gd name="G2" fmla="+- 263 0 0"/>
                <a:gd name="G3" fmla="+- 1 0 0"/>
                <a:gd name="G4" fmla="*/ 1 35987 45568"/>
                <a:gd name="G5" fmla="*/ 1 35987 55552"/>
                <a:gd name="G6" fmla="*/ G5 1 180"/>
                <a:gd name="G7" fmla="*/ G4 1 G6"/>
                <a:gd name="G8" fmla="+- 1 0 0"/>
                <a:gd name="G9" fmla="+- 1 0 0"/>
                <a:gd name="G10" fmla="+- 1 0 0"/>
                <a:gd name="G11" fmla="+- 1 0 0"/>
                <a:gd name="G12" fmla="+- 1 0 0"/>
                <a:gd name="G13" fmla="+- 1 0 0"/>
                <a:gd name="G14" fmla="+- 263 0 0"/>
                <a:gd name="T0" fmla="*/ 0 w 1071"/>
                <a:gd name="T1" fmla="*/ 94844 h 427"/>
                <a:gd name="T2" fmla="*/ 0 w 1071"/>
                <a:gd name="T3" fmla="*/ 94844 h 427"/>
                <a:gd name="T4" fmla="*/ 187298 w 1071"/>
                <a:gd name="T5" fmla="*/ 113236 h 427"/>
                <a:gd name="T6" fmla="*/ 385402 w 1071"/>
                <a:gd name="T7" fmla="*/ 28489 h 427"/>
                <a:gd name="T8" fmla="*/ 223317 w 1071"/>
                <a:gd name="T9" fmla="*/ 0 h 427"/>
                <a:gd name="T10" fmla="*/ 0 w 1071"/>
                <a:gd name="T11" fmla="*/ 94844 h 427"/>
              </a:gdLst>
              <a:ahLst/>
              <a:cxnLst>
                <a:cxn ang="0">
                  <a:pos x="T0" y="T1"/>
                </a:cxn>
                <a:cxn ang="0">
                  <a:pos x="T2" y="T3"/>
                </a:cxn>
                <a:cxn ang="0">
                  <a:pos x="T4" y="T5"/>
                </a:cxn>
                <a:cxn ang="0">
                  <a:pos x="T6" y="T7"/>
                </a:cxn>
                <a:cxn ang="0">
                  <a:pos x="T8" y="T9"/>
                </a:cxn>
                <a:cxn ang="0">
                  <a:pos x="T10" y="T11"/>
                </a:cxn>
              </a:cxnLst>
              <a:rect l="0" t="0" r="r" b="b"/>
              <a:pathLst>
                <a:path w="1071" h="427">
                  <a:moveTo>
                    <a:pt x="0" y="263"/>
                  </a:moveTo>
                  <a:lnTo>
                    <a:pt x="0" y="263"/>
                  </a:lnTo>
                  <a:cubicBezTo>
                    <a:pt x="0" y="263"/>
                    <a:pt x="254" y="426"/>
                    <a:pt x="520" y="314"/>
                  </a:cubicBezTo>
                  <a:cubicBezTo>
                    <a:pt x="786" y="200"/>
                    <a:pt x="1070" y="79"/>
                    <a:pt x="1070" y="79"/>
                  </a:cubicBezTo>
                  <a:cubicBezTo>
                    <a:pt x="620" y="0"/>
                    <a:pt x="620" y="0"/>
                    <a:pt x="620" y="0"/>
                  </a:cubicBezTo>
                  <a:lnTo>
                    <a:pt x="0" y="263"/>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21879" tIns="60939" rIns="121879" bIns="60939" anchor="ctr"/>
            <a:lstStyle/>
            <a:p>
              <a:pPr>
                <a:lnSpc>
                  <a:spcPts val="1500"/>
                </a:lnSpc>
              </a:pPr>
              <a:endParaRPr lang="en-US" sz="1200" dirty="0">
                <a:solidFill>
                  <a:srgbClr val="7E7E7E"/>
                </a:solidFill>
                <a:latin typeface="Calibri Light"/>
                <a:ea typeface="微软雅黑" panose="020B0503020204020204" pitchFamily="34" charset="-122"/>
              </a:endParaRPr>
            </a:p>
          </p:txBody>
        </p:sp>
      </p:grpSp>
      <p:sp>
        <p:nvSpPr>
          <p:cNvPr id="2" name="矩形 1"/>
          <p:cNvSpPr/>
          <p:nvPr/>
        </p:nvSpPr>
        <p:spPr>
          <a:xfrm>
            <a:off x="2385189" y="5281224"/>
            <a:ext cx="1686481" cy="477054"/>
          </a:xfrm>
          <a:prstGeom prst="rect">
            <a:avLst/>
          </a:prstGeom>
        </p:spPr>
        <p:txBody>
          <a:bodyPr wrap="square">
            <a:spAutoFit/>
          </a:bodyPr>
          <a:lstStyle/>
          <a:p>
            <a:pPr algn="ct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
        <p:nvSpPr>
          <p:cNvPr id="52" name="矩形 51"/>
          <p:cNvSpPr/>
          <p:nvPr/>
        </p:nvSpPr>
        <p:spPr>
          <a:xfrm>
            <a:off x="4209909" y="5281224"/>
            <a:ext cx="1686481" cy="477054"/>
          </a:xfrm>
          <a:prstGeom prst="rect">
            <a:avLst/>
          </a:prstGeom>
        </p:spPr>
        <p:txBody>
          <a:bodyPr wrap="square">
            <a:spAutoFit/>
          </a:bodyPr>
          <a:lstStyle/>
          <a:p>
            <a:pPr algn="ct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
        <p:nvSpPr>
          <p:cNvPr id="53" name="矩形 52"/>
          <p:cNvSpPr/>
          <p:nvPr/>
        </p:nvSpPr>
        <p:spPr>
          <a:xfrm>
            <a:off x="6034629" y="5281224"/>
            <a:ext cx="1686481" cy="477054"/>
          </a:xfrm>
          <a:prstGeom prst="rect">
            <a:avLst/>
          </a:prstGeom>
        </p:spPr>
        <p:txBody>
          <a:bodyPr wrap="square">
            <a:spAutoFit/>
          </a:bodyPr>
          <a:lstStyle/>
          <a:p>
            <a:pPr algn="ct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
        <p:nvSpPr>
          <p:cNvPr id="54" name="矩形 53"/>
          <p:cNvSpPr/>
          <p:nvPr/>
        </p:nvSpPr>
        <p:spPr>
          <a:xfrm>
            <a:off x="7859350" y="5281224"/>
            <a:ext cx="1686481" cy="477054"/>
          </a:xfrm>
          <a:prstGeom prst="rect">
            <a:avLst/>
          </a:prstGeom>
        </p:spPr>
        <p:txBody>
          <a:bodyPr wrap="square">
            <a:spAutoFit/>
          </a:bodyPr>
          <a:lstStyle/>
          <a:p>
            <a:pPr algn="ctr">
              <a:lnSpc>
                <a:spcPts val="1500"/>
              </a:lnSpc>
            </a:pPr>
            <a:r>
              <a:rPr lang="zh-CN" altLang="en-US" sz="1200" dirty="0">
                <a:solidFill>
                  <a:srgbClr val="7E7E7E"/>
                </a:solidFill>
                <a:latin typeface="微软雅黑" panose="020B0503020204020204" pitchFamily="34" charset="-122"/>
                <a:ea typeface="微软雅黑" panose="020B0503020204020204" pitchFamily="34" charset="-122"/>
                <a:cs typeface="Calibri Light"/>
              </a:rPr>
              <a:t>双击输入替换内容双击输入替换内容</a:t>
            </a:r>
            <a:endParaRPr lang="en-US" altLang="zh-CN" sz="1200" dirty="0">
              <a:solidFill>
                <a:srgbClr val="7E7E7E"/>
              </a:solidFill>
              <a:latin typeface="微软雅黑" panose="020B0503020204020204" pitchFamily="34" charset="-122"/>
              <a:ea typeface="微软雅黑" panose="020B0503020204020204" pitchFamily="34" charset="-122"/>
              <a:cs typeface="Calibri Light"/>
            </a:endParaRPr>
          </a:p>
        </p:txBody>
      </p:sp>
    </p:spTree>
    <p:extLst>
      <p:ext uri="{BB962C8B-B14F-4D97-AF65-F5344CB8AC3E}">
        <p14:creationId xmlns:p14="http://schemas.microsoft.com/office/powerpoint/2010/main" val="2343229707"/>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 presetClass="entr" presetSubtype="3" fill="hold" nodeType="afterEffect">
                                  <p:stCondLst>
                                    <p:cond delay="0"/>
                                  </p:stCondLst>
                                  <p:childTnLst>
                                    <p:set>
                                      <p:cBhvr>
                                        <p:cTn id="12" dur="1" fill="hold">
                                          <p:stCondLst>
                                            <p:cond delay="0"/>
                                          </p:stCondLst>
                                        </p:cTn>
                                        <p:tgtEl>
                                          <p:spTgt spid="406"/>
                                        </p:tgtEl>
                                        <p:attrNameLst>
                                          <p:attrName>style.visibility</p:attrName>
                                        </p:attrNameLst>
                                      </p:cBhvr>
                                      <p:to>
                                        <p:strVal val="visible"/>
                                      </p:to>
                                    </p:set>
                                    <p:anim calcmode="lin" valueType="num">
                                      <p:cBhvr additive="base">
                                        <p:cTn id="13" dur="500" fill="hold"/>
                                        <p:tgtEl>
                                          <p:spTgt spid="406"/>
                                        </p:tgtEl>
                                        <p:attrNameLst>
                                          <p:attrName>ppt_x</p:attrName>
                                        </p:attrNameLst>
                                      </p:cBhvr>
                                      <p:tavLst>
                                        <p:tav tm="0">
                                          <p:val>
                                            <p:strVal val="1+#ppt_w/2"/>
                                          </p:val>
                                        </p:tav>
                                        <p:tav tm="100000">
                                          <p:val>
                                            <p:strVal val="#ppt_x"/>
                                          </p:val>
                                        </p:tav>
                                      </p:tavLst>
                                    </p:anim>
                                    <p:anim calcmode="lin" valueType="num">
                                      <p:cBhvr additive="base">
                                        <p:cTn id="14" dur="500" fill="hold"/>
                                        <p:tgtEl>
                                          <p:spTgt spid="406"/>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356"/>
                                        </p:tgtEl>
                                        <p:attrNameLst>
                                          <p:attrName>style.visibility</p:attrName>
                                        </p:attrNameLst>
                                      </p:cBhvr>
                                      <p:to>
                                        <p:strVal val="visible"/>
                                      </p:to>
                                    </p:set>
                                    <p:animEffect transition="in" filter="wipe(left)">
                                      <p:cBhvr>
                                        <p:cTn id="18" dur="500"/>
                                        <p:tgtEl>
                                          <p:spTgt spid="356"/>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p:cTn id="21" dur="500" fill="hold"/>
                                        <p:tgtEl>
                                          <p:spTgt spid="43"/>
                                        </p:tgtEl>
                                        <p:attrNameLst>
                                          <p:attrName>ppt_w</p:attrName>
                                        </p:attrNameLst>
                                      </p:cBhvr>
                                      <p:tavLst>
                                        <p:tav tm="0">
                                          <p:val>
                                            <p:fltVal val="0"/>
                                          </p:val>
                                        </p:tav>
                                        <p:tav tm="100000">
                                          <p:val>
                                            <p:strVal val="#ppt_w"/>
                                          </p:val>
                                        </p:tav>
                                      </p:tavLst>
                                    </p:anim>
                                    <p:anim calcmode="lin" valueType="num">
                                      <p:cBhvr>
                                        <p:cTn id="22" dur="500" fill="hold"/>
                                        <p:tgtEl>
                                          <p:spTgt spid="43"/>
                                        </p:tgtEl>
                                        <p:attrNameLst>
                                          <p:attrName>ppt_h</p:attrName>
                                        </p:attrNameLst>
                                      </p:cBhvr>
                                      <p:tavLst>
                                        <p:tav tm="0">
                                          <p:val>
                                            <p:fltVal val="0"/>
                                          </p:val>
                                        </p:tav>
                                        <p:tav tm="100000">
                                          <p:val>
                                            <p:strVal val="#ppt_h"/>
                                          </p:val>
                                        </p:tav>
                                      </p:tavLst>
                                    </p:anim>
                                    <p:animEffect transition="in" filter="fade">
                                      <p:cBhvr>
                                        <p:cTn id="23" dur="500"/>
                                        <p:tgtEl>
                                          <p:spTgt spid="4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p:cTn id="26" dur="500" fill="hold"/>
                                        <p:tgtEl>
                                          <p:spTgt spid="44"/>
                                        </p:tgtEl>
                                        <p:attrNameLst>
                                          <p:attrName>ppt_w</p:attrName>
                                        </p:attrNameLst>
                                      </p:cBhvr>
                                      <p:tavLst>
                                        <p:tav tm="0">
                                          <p:val>
                                            <p:fltVal val="0"/>
                                          </p:val>
                                        </p:tav>
                                        <p:tav tm="100000">
                                          <p:val>
                                            <p:strVal val="#ppt_w"/>
                                          </p:val>
                                        </p:tav>
                                      </p:tavLst>
                                    </p:anim>
                                    <p:anim calcmode="lin" valueType="num">
                                      <p:cBhvr>
                                        <p:cTn id="27" dur="500" fill="hold"/>
                                        <p:tgtEl>
                                          <p:spTgt spid="44"/>
                                        </p:tgtEl>
                                        <p:attrNameLst>
                                          <p:attrName>ppt_h</p:attrName>
                                        </p:attrNameLst>
                                      </p:cBhvr>
                                      <p:tavLst>
                                        <p:tav tm="0">
                                          <p:val>
                                            <p:fltVal val="0"/>
                                          </p:val>
                                        </p:tav>
                                        <p:tav tm="100000">
                                          <p:val>
                                            <p:strVal val="#ppt_h"/>
                                          </p:val>
                                        </p:tav>
                                      </p:tavLst>
                                    </p:anim>
                                    <p:animEffect transition="in" filter="fade">
                                      <p:cBhvr>
                                        <p:cTn id="28" dur="500"/>
                                        <p:tgtEl>
                                          <p:spTgt spid="44"/>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p:cTn id="31" dur="500" fill="hold"/>
                                        <p:tgtEl>
                                          <p:spTgt spid="46"/>
                                        </p:tgtEl>
                                        <p:attrNameLst>
                                          <p:attrName>ppt_w</p:attrName>
                                        </p:attrNameLst>
                                      </p:cBhvr>
                                      <p:tavLst>
                                        <p:tav tm="0">
                                          <p:val>
                                            <p:fltVal val="0"/>
                                          </p:val>
                                        </p:tav>
                                        <p:tav tm="100000">
                                          <p:val>
                                            <p:strVal val="#ppt_w"/>
                                          </p:val>
                                        </p:tav>
                                      </p:tavLst>
                                    </p:anim>
                                    <p:anim calcmode="lin" valueType="num">
                                      <p:cBhvr>
                                        <p:cTn id="32" dur="500" fill="hold"/>
                                        <p:tgtEl>
                                          <p:spTgt spid="46"/>
                                        </p:tgtEl>
                                        <p:attrNameLst>
                                          <p:attrName>ppt_h</p:attrName>
                                        </p:attrNameLst>
                                      </p:cBhvr>
                                      <p:tavLst>
                                        <p:tav tm="0">
                                          <p:val>
                                            <p:fltVal val="0"/>
                                          </p:val>
                                        </p:tav>
                                        <p:tav tm="100000">
                                          <p:val>
                                            <p:strVal val="#ppt_h"/>
                                          </p:val>
                                        </p:tav>
                                      </p:tavLst>
                                    </p:anim>
                                    <p:animEffect transition="in" filter="fade">
                                      <p:cBhvr>
                                        <p:cTn id="33" dur="500"/>
                                        <p:tgtEl>
                                          <p:spTgt spid="46"/>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p:cTn id="36" dur="500" fill="hold"/>
                                        <p:tgtEl>
                                          <p:spTgt spid="45"/>
                                        </p:tgtEl>
                                        <p:attrNameLst>
                                          <p:attrName>ppt_w</p:attrName>
                                        </p:attrNameLst>
                                      </p:cBhvr>
                                      <p:tavLst>
                                        <p:tav tm="0">
                                          <p:val>
                                            <p:fltVal val="0"/>
                                          </p:val>
                                        </p:tav>
                                        <p:tav tm="100000">
                                          <p:val>
                                            <p:strVal val="#ppt_w"/>
                                          </p:val>
                                        </p:tav>
                                      </p:tavLst>
                                    </p:anim>
                                    <p:anim calcmode="lin" valueType="num">
                                      <p:cBhvr>
                                        <p:cTn id="37" dur="500" fill="hold"/>
                                        <p:tgtEl>
                                          <p:spTgt spid="45"/>
                                        </p:tgtEl>
                                        <p:attrNameLst>
                                          <p:attrName>ppt_h</p:attrName>
                                        </p:attrNameLst>
                                      </p:cBhvr>
                                      <p:tavLst>
                                        <p:tav tm="0">
                                          <p:val>
                                            <p:fltVal val="0"/>
                                          </p:val>
                                        </p:tav>
                                        <p:tav tm="100000">
                                          <p:val>
                                            <p:strVal val="#ppt_h"/>
                                          </p:val>
                                        </p:tav>
                                      </p:tavLst>
                                    </p:anim>
                                    <p:animEffect transition="in" filter="fade">
                                      <p:cBhvr>
                                        <p:cTn id="38" dur="500"/>
                                        <p:tgtEl>
                                          <p:spTgt spid="4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Effect transition="in" filter="fade">
                                      <p:cBhvr>
                                        <p:cTn id="48" dur="500"/>
                                        <p:tgtEl>
                                          <p:spTgt spid="48"/>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p:cTn id="51" dur="500" fill="hold"/>
                                        <p:tgtEl>
                                          <p:spTgt spid="49"/>
                                        </p:tgtEl>
                                        <p:attrNameLst>
                                          <p:attrName>ppt_w</p:attrName>
                                        </p:attrNameLst>
                                      </p:cBhvr>
                                      <p:tavLst>
                                        <p:tav tm="0">
                                          <p:val>
                                            <p:fltVal val="0"/>
                                          </p:val>
                                        </p:tav>
                                        <p:tav tm="100000">
                                          <p:val>
                                            <p:strVal val="#ppt_w"/>
                                          </p:val>
                                        </p:tav>
                                      </p:tavLst>
                                    </p:anim>
                                    <p:anim calcmode="lin" valueType="num">
                                      <p:cBhvr>
                                        <p:cTn id="52" dur="500" fill="hold"/>
                                        <p:tgtEl>
                                          <p:spTgt spid="49"/>
                                        </p:tgtEl>
                                        <p:attrNameLst>
                                          <p:attrName>ppt_h</p:attrName>
                                        </p:attrNameLst>
                                      </p:cBhvr>
                                      <p:tavLst>
                                        <p:tav tm="0">
                                          <p:val>
                                            <p:fltVal val="0"/>
                                          </p:val>
                                        </p:tav>
                                        <p:tav tm="100000">
                                          <p:val>
                                            <p:strVal val="#ppt_h"/>
                                          </p:val>
                                        </p:tav>
                                      </p:tavLst>
                                    </p:anim>
                                    <p:animEffect transition="in" filter="fade">
                                      <p:cBhvr>
                                        <p:cTn id="53" dur="500"/>
                                        <p:tgtEl>
                                          <p:spTgt spid="49"/>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50"/>
                                        </p:tgtEl>
                                        <p:attrNameLst>
                                          <p:attrName>style.visibility</p:attrName>
                                        </p:attrNameLst>
                                      </p:cBhvr>
                                      <p:to>
                                        <p:strVal val="visible"/>
                                      </p:to>
                                    </p:set>
                                    <p:anim calcmode="lin" valueType="num">
                                      <p:cBhvr>
                                        <p:cTn id="56" dur="500" fill="hold"/>
                                        <p:tgtEl>
                                          <p:spTgt spid="50"/>
                                        </p:tgtEl>
                                        <p:attrNameLst>
                                          <p:attrName>ppt_w</p:attrName>
                                        </p:attrNameLst>
                                      </p:cBhvr>
                                      <p:tavLst>
                                        <p:tav tm="0">
                                          <p:val>
                                            <p:fltVal val="0"/>
                                          </p:val>
                                        </p:tav>
                                        <p:tav tm="100000">
                                          <p:val>
                                            <p:strVal val="#ppt_w"/>
                                          </p:val>
                                        </p:tav>
                                      </p:tavLst>
                                    </p:anim>
                                    <p:anim calcmode="lin" valueType="num">
                                      <p:cBhvr>
                                        <p:cTn id="57" dur="500" fill="hold"/>
                                        <p:tgtEl>
                                          <p:spTgt spid="50"/>
                                        </p:tgtEl>
                                        <p:attrNameLst>
                                          <p:attrName>ppt_h</p:attrName>
                                        </p:attrNameLst>
                                      </p:cBhvr>
                                      <p:tavLst>
                                        <p:tav tm="0">
                                          <p:val>
                                            <p:fltVal val="0"/>
                                          </p:val>
                                        </p:tav>
                                        <p:tav tm="100000">
                                          <p:val>
                                            <p:strVal val="#ppt_h"/>
                                          </p:val>
                                        </p:tav>
                                      </p:tavLst>
                                    </p:anim>
                                    <p:animEffect transition="in" filter="fade">
                                      <p:cBhvr>
                                        <p:cTn id="58" dur="500"/>
                                        <p:tgtEl>
                                          <p:spTgt spid="50"/>
                                        </p:tgtEl>
                                      </p:cBhvr>
                                    </p:animEffect>
                                  </p:childTnLst>
                                </p:cTn>
                              </p:par>
                            </p:childTnLst>
                          </p:cTn>
                        </p:par>
                        <p:par>
                          <p:cTn id="59" fill="hold">
                            <p:stCondLst>
                              <p:cond delay="1500"/>
                            </p:stCondLst>
                            <p:childTnLst>
                              <p:par>
                                <p:cTn id="60" presetID="10" presetClass="entr" presetSubtype="0" fill="hold" grpId="0" nodeType="after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fade">
                                      <p:cBhvr>
                                        <p:cTn id="68" dur="500"/>
                                        <p:tgtEl>
                                          <p:spTgt spid="5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43" grpId="0" animBg="1"/>
      <p:bldP spid="44" grpId="0" animBg="1"/>
      <p:bldP spid="45" grpId="0" animBg="1"/>
      <p:bldP spid="46" grpId="0" animBg="1"/>
      <p:bldP spid="47" grpId="0" animBg="1"/>
      <p:bldP spid="48" grpId="0" animBg="1"/>
      <p:bldP spid="356" grpId="0" animBg="1"/>
      <p:bldP spid="2" grpId="0"/>
      <p:bldP spid="52" grpId="0"/>
      <p:bldP spid="53"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Other_1"/>
          <p:cNvSpPr>
            <a:spLocks noEditPoints="1"/>
          </p:cNvSpPr>
          <p:nvPr>
            <p:custDataLst>
              <p:tags r:id="rId1"/>
            </p:custDataLst>
          </p:nvPr>
        </p:nvSpPr>
        <p:spPr bwMode="auto">
          <a:xfrm>
            <a:off x="3819525" y="1704976"/>
            <a:ext cx="4656139" cy="4692651"/>
          </a:xfrm>
          <a:custGeom>
            <a:avLst/>
            <a:gdLst>
              <a:gd name="T0" fmla="*/ 2147483646 w 133"/>
              <a:gd name="T1" fmla="*/ 2147483646 h 134"/>
              <a:gd name="T2" fmla="*/ 2147483646 w 133"/>
              <a:gd name="T3" fmla="*/ 2147483646 h 134"/>
              <a:gd name="T4" fmla="*/ 2147483646 w 133"/>
              <a:gd name="T5" fmla="*/ 2147483646 h 134"/>
              <a:gd name="T6" fmla="*/ 2147483646 w 133"/>
              <a:gd name="T7" fmla="*/ 2147483646 h 134"/>
              <a:gd name="T8" fmla="*/ 2147483646 w 133"/>
              <a:gd name="T9" fmla="*/ 2147483646 h 134"/>
              <a:gd name="T10" fmla="*/ 2147483646 w 133"/>
              <a:gd name="T11" fmla="*/ 0 h 134"/>
              <a:gd name="T12" fmla="*/ 0 w 133"/>
              <a:gd name="T13" fmla="*/ 2147483646 h 134"/>
              <a:gd name="T14" fmla="*/ 2147483646 w 133"/>
              <a:gd name="T15" fmla="*/ 2147483646 h 134"/>
              <a:gd name="T16" fmla="*/ 2147483646 w 133"/>
              <a:gd name="T17" fmla="*/ 2147483646 h 134"/>
              <a:gd name="T18" fmla="*/ 2147483646 w 133"/>
              <a:gd name="T19" fmla="*/ 0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3" h="134">
                <a:moveTo>
                  <a:pt x="67" y="130"/>
                </a:moveTo>
                <a:cubicBezTo>
                  <a:pt x="32" y="130"/>
                  <a:pt x="4" y="102"/>
                  <a:pt x="4" y="67"/>
                </a:cubicBezTo>
                <a:cubicBezTo>
                  <a:pt x="4" y="32"/>
                  <a:pt x="32" y="4"/>
                  <a:pt x="67" y="4"/>
                </a:cubicBezTo>
                <a:cubicBezTo>
                  <a:pt x="101" y="4"/>
                  <a:pt x="129" y="32"/>
                  <a:pt x="129" y="67"/>
                </a:cubicBezTo>
                <a:cubicBezTo>
                  <a:pt x="129" y="102"/>
                  <a:pt x="101" y="130"/>
                  <a:pt x="67" y="130"/>
                </a:cubicBezTo>
                <a:moveTo>
                  <a:pt x="67" y="0"/>
                </a:moveTo>
                <a:cubicBezTo>
                  <a:pt x="30" y="0"/>
                  <a:pt x="0" y="30"/>
                  <a:pt x="0" y="67"/>
                </a:cubicBezTo>
                <a:cubicBezTo>
                  <a:pt x="0" y="104"/>
                  <a:pt x="30" y="134"/>
                  <a:pt x="67" y="134"/>
                </a:cubicBezTo>
                <a:cubicBezTo>
                  <a:pt x="104" y="134"/>
                  <a:pt x="133" y="104"/>
                  <a:pt x="133" y="67"/>
                </a:cubicBezTo>
                <a:cubicBezTo>
                  <a:pt x="133" y="30"/>
                  <a:pt x="104" y="0"/>
                  <a:pt x="67" y="0"/>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000000"/>
              </a:solidFill>
              <a:ea typeface="微软雅黑" panose="020B0503020204020204" pitchFamily="34" charset="-122"/>
            </a:endParaRPr>
          </a:p>
        </p:txBody>
      </p:sp>
      <p:sp>
        <p:nvSpPr>
          <p:cNvPr id="4" name="MH_Other_2"/>
          <p:cNvSpPr>
            <a:spLocks noEditPoints="1"/>
          </p:cNvSpPr>
          <p:nvPr>
            <p:custDataLst>
              <p:tags r:id="rId2"/>
            </p:custDataLst>
          </p:nvPr>
        </p:nvSpPr>
        <p:spPr bwMode="auto">
          <a:xfrm>
            <a:off x="4064002" y="1984379"/>
            <a:ext cx="4167188" cy="4132263"/>
          </a:xfrm>
          <a:custGeom>
            <a:avLst/>
            <a:gdLst>
              <a:gd name="T0" fmla="*/ 2147483646 w 119"/>
              <a:gd name="T1" fmla="*/ 2147483646 h 118"/>
              <a:gd name="T2" fmla="*/ 2147483646 w 119"/>
              <a:gd name="T3" fmla="*/ 2147483646 h 118"/>
              <a:gd name="T4" fmla="*/ 2147483646 w 119"/>
              <a:gd name="T5" fmla="*/ 2147483646 h 118"/>
              <a:gd name="T6" fmla="*/ 2147483646 w 119"/>
              <a:gd name="T7" fmla="*/ 2147483646 h 118"/>
              <a:gd name="T8" fmla="*/ 2147483646 w 119"/>
              <a:gd name="T9" fmla="*/ 2147483646 h 118"/>
              <a:gd name="T10" fmla="*/ 2147483646 w 119"/>
              <a:gd name="T11" fmla="*/ 0 h 118"/>
              <a:gd name="T12" fmla="*/ 0 w 119"/>
              <a:gd name="T13" fmla="*/ 2147483646 h 118"/>
              <a:gd name="T14" fmla="*/ 2147483646 w 119"/>
              <a:gd name="T15" fmla="*/ 2147483646 h 118"/>
              <a:gd name="T16" fmla="*/ 2147483646 w 119"/>
              <a:gd name="T17" fmla="*/ 2147483646 h 118"/>
              <a:gd name="T18" fmla="*/ 2147483646 w 119"/>
              <a:gd name="T19" fmla="*/ 0 h 1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9" h="118">
                <a:moveTo>
                  <a:pt x="60" y="114"/>
                </a:moveTo>
                <a:cubicBezTo>
                  <a:pt x="29" y="114"/>
                  <a:pt x="5" y="89"/>
                  <a:pt x="5" y="59"/>
                </a:cubicBezTo>
                <a:cubicBezTo>
                  <a:pt x="5" y="29"/>
                  <a:pt x="29" y="4"/>
                  <a:pt x="60" y="4"/>
                </a:cubicBezTo>
                <a:cubicBezTo>
                  <a:pt x="90" y="4"/>
                  <a:pt x="114" y="29"/>
                  <a:pt x="114" y="59"/>
                </a:cubicBezTo>
                <a:cubicBezTo>
                  <a:pt x="114" y="89"/>
                  <a:pt x="90" y="114"/>
                  <a:pt x="60" y="114"/>
                </a:cubicBezTo>
                <a:moveTo>
                  <a:pt x="60" y="0"/>
                </a:moveTo>
                <a:cubicBezTo>
                  <a:pt x="27" y="0"/>
                  <a:pt x="0" y="26"/>
                  <a:pt x="0" y="59"/>
                </a:cubicBezTo>
                <a:cubicBezTo>
                  <a:pt x="0" y="92"/>
                  <a:pt x="27" y="118"/>
                  <a:pt x="60" y="118"/>
                </a:cubicBezTo>
                <a:cubicBezTo>
                  <a:pt x="92" y="118"/>
                  <a:pt x="119" y="92"/>
                  <a:pt x="119" y="59"/>
                </a:cubicBezTo>
                <a:cubicBezTo>
                  <a:pt x="119" y="26"/>
                  <a:pt x="92" y="0"/>
                  <a:pt x="60" y="0"/>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000000"/>
              </a:solidFill>
              <a:ea typeface="微软雅黑" panose="020B0503020204020204" pitchFamily="34" charset="-122"/>
            </a:endParaRPr>
          </a:p>
        </p:txBody>
      </p:sp>
      <p:sp>
        <p:nvSpPr>
          <p:cNvPr id="5" name="MH_Other_3"/>
          <p:cNvSpPr>
            <a:spLocks noEditPoints="1"/>
          </p:cNvSpPr>
          <p:nvPr>
            <p:custDataLst>
              <p:tags r:id="rId3"/>
            </p:custDataLst>
          </p:nvPr>
        </p:nvSpPr>
        <p:spPr bwMode="auto">
          <a:xfrm>
            <a:off x="4379915" y="2265365"/>
            <a:ext cx="3536951" cy="3571875"/>
          </a:xfrm>
          <a:custGeom>
            <a:avLst/>
            <a:gdLst>
              <a:gd name="T0" fmla="*/ 2147483646 w 101"/>
              <a:gd name="T1" fmla="*/ 2147483646 h 102"/>
              <a:gd name="T2" fmla="*/ 2147483646 w 101"/>
              <a:gd name="T3" fmla="*/ 2147483646 h 102"/>
              <a:gd name="T4" fmla="*/ 2147483646 w 101"/>
              <a:gd name="T5" fmla="*/ 2147483646 h 102"/>
              <a:gd name="T6" fmla="*/ 2147483646 w 101"/>
              <a:gd name="T7" fmla="*/ 2147483646 h 102"/>
              <a:gd name="T8" fmla="*/ 2147483646 w 101"/>
              <a:gd name="T9" fmla="*/ 2147483646 h 102"/>
              <a:gd name="T10" fmla="*/ 2147483646 w 101"/>
              <a:gd name="T11" fmla="*/ 0 h 102"/>
              <a:gd name="T12" fmla="*/ 0 w 101"/>
              <a:gd name="T13" fmla="*/ 2147483646 h 102"/>
              <a:gd name="T14" fmla="*/ 2147483646 w 101"/>
              <a:gd name="T15" fmla="*/ 2147483646 h 102"/>
              <a:gd name="T16" fmla="*/ 2147483646 w 101"/>
              <a:gd name="T17" fmla="*/ 2147483646 h 102"/>
              <a:gd name="T18" fmla="*/ 2147483646 w 101"/>
              <a:gd name="T19" fmla="*/ 0 h 1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1" h="102">
                <a:moveTo>
                  <a:pt x="51" y="98"/>
                </a:moveTo>
                <a:cubicBezTo>
                  <a:pt x="25" y="98"/>
                  <a:pt x="4" y="77"/>
                  <a:pt x="4" y="51"/>
                </a:cubicBezTo>
                <a:cubicBezTo>
                  <a:pt x="4" y="25"/>
                  <a:pt x="25" y="4"/>
                  <a:pt x="51" y="4"/>
                </a:cubicBezTo>
                <a:cubicBezTo>
                  <a:pt x="76" y="4"/>
                  <a:pt x="97" y="25"/>
                  <a:pt x="97" y="51"/>
                </a:cubicBezTo>
                <a:cubicBezTo>
                  <a:pt x="97" y="77"/>
                  <a:pt x="76" y="98"/>
                  <a:pt x="51" y="98"/>
                </a:cubicBezTo>
                <a:moveTo>
                  <a:pt x="51" y="0"/>
                </a:moveTo>
                <a:cubicBezTo>
                  <a:pt x="22" y="0"/>
                  <a:pt x="0" y="23"/>
                  <a:pt x="0" y="51"/>
                </a:cubicBezTo>
                <a:cubicBezTo>
                  <a:pt x="0" y="79"/>
                  <a:pt x="22" y="102"/>
                  <a:pt x="51" y="102"/>
                </a:cubicBezTo>
                <a:cubicBezTo>
                  <a:pt x="79" y="102"/>
                  <a:pt x="101" y="79"/>
                  <a:pt x="101" y="51"/>
                </a:cubicBezTo>
                <a:cubicBezTo>
                  <a:pt x="101" y="23"/>
                  <a:pt x="79" y="0"/>
                  <a:pt x="51" y="0"/>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000000"/>
              </a:solidFill>
              <a:ea typeface="微软雅黑" panose="020B0503020204020204" pitchFamily="34" charset="-122"/>
            </a:endParaRPr>
          </a:p>
        </p:txBody>
      </p:sp>
      <p:sp>
        <p:nvSpPr>
          <p:cNvPr id="6" name="MH_Other_4"/>
          <p:cNvSpPr>
            <a:spLocks noEditPoints="1"/>
          </p:cNvSpPr>
          <p:nvPr>
            <p:custDataLst>
              <p:tags r:id="rId4"/>
            </p:custDataLst>
          </p:nvPr>
        </p:nvSpPr>
        <p:spPr bwMode="auto">
          <a:xfrm>
            <a:off x="4659313" y="2544765"/>
            <a:ext cx="2976563" cy="3013075"/>
          </a:xfrm>
          <a:custGeom>
            <a:avLst/>
            <a:gdLst>
              <a:gd name="T0" fmla="*/ 2147483646 w 85"/>
              <a:gd name="T1" fmla="*/ 2147483646 h 86"/>
              <a:gd name="T2" fmla="*/ 2147483646 w 85"/>
              <a:gd name="T3" fmla="*/ 2147483646 h 86"/>
              <a:gd name="T4" fmla="*/ 2147483646 w 85"/>
              <a:gd name="T5" fmla="*/ 2147483646 h 86"/>
              <a:gd name="T6" fmla="*/ 2147483646 w 85"/>
              <a:gd name="T7" fmla="*/ 2147483646 h 86"/>
              <a:gd name="T8" fmla="*/ 2147483646 w 85"/>
              <a:gd name="T9" fmla="*/ 2147483646 h 86"/>
              <a:gd name="T10" fmla="*/ 2147483646 w 85"/>
              <a:gd name="T11" fmla="*/ 0 h 86"/>
              <a:gd name="T12" fmla="*/ 0 w 85"/>
              <a:gd name="T13" fmla="*/ 2147483646 h 86"/>
              <a:gd name="T14" fmla="*/ 2147483646 w 85"/>
              <a:gd name="T15" fmla="*/ 2147483646 h 86"/>
              <a:gd name="T16" fmla="*/ 2147483646 w 85"/>
              <a:gd name="T17" fmla="*/ 2147483646 h 86"/>
              <a:gd name="T18" fmla="*/ 2147483646 w 85"/>
              <a:gd name="T19" fmla="*/ 0 h 8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5" h="86">
                <a:moveTo>
                  <a:pt x="43" y="82"/>
                </a:moveTo>
                <a:cubicBezTo>
                  <a:pt x="21" y="82"/>
                  <a:pt x="4" y="65"/>
                  <a:pt x="4" y="43"/>
                </a:cubicBezTo>
                <a:cubicBezTo>
                  <a:pt x="4" y="22"/>
                  <a:pt x="21" y="4"/>
                  <a:pt x="43" y="4"/>
                </a:cubicBezTo>
                <a:cubicBezTo>
                  <a:pt x="64" y="4"/>
                  <a:pt x="81" y="22"/>
                  <a:pt x="81" y="43"/>
                </a:cubicBezTo>
                <a:cubicBezTo>
                  <a:pt x="81" y="65"/>
                  <a:pt x="64" y="82"/>
                  <a:pt x="43" y="82"/>
                </a:cubicBezTo>
                <a:moveTo>
                  <a:pt x="43" y="0"/>
                </a:moveTo>
                <a:cubicBezTo>
                  <a:pt x="19" y="0"/>
                  <a:pt x="0" y="19"/>
                  <a:pt x="0" y="43"/>
                </a:cubicBezTo>
                <a:cubicBezTo>
                  <a:pt x="0" y="67"/>
                  <a:pt x="19" y="86"/>
                  <a:pt x="43" y="86"/>
                </a:cubicBezTo>
                <a:cubicBezTo>
                  <a:pt x="66" y="86"/>
                  <a:pt x="85" y="67"/>
                  <a:pt x="85" y="43"/>
                </a:cubicBezTo>
                <a:cubicBezTo>
                  <a:pt x="85" y="19"/>
                  <a:pt x="66" y="0"/>
                  <a:pt x="43" y="0"/>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000000"/>
              </a:solidFill>
              <a:ea typeface="微软雅黑" panose="020B0503020204020204" pitchFamily="34" charset="-122"/>
            </a:endParaRPr>
          </a:p>
        </p:txBody>
      </p:sp>
      <p:sp>
        <p:nvSpPr>
          <p:cNvPr id="7" name="MH_Other_5"/>
          <p:cNvSpPr>
            <a:spLocks noEditPoints="1"/>
          </p:cNvSpPr>
          <p:nvPr>
            <p:custDataLst>
              <p:tags r:id="rId5"/>
            </p:custDataLst>
          </p:nvPr>
        </p:nvSpPr>
        <p:spPr bwMode="auto">
          <a:xfrm>
            <a:off x="4940303" y="2825751"/>
            <a:ext cx="2416175" cy="2451100"/>
          </a:xfrm>
          <a:custGeom>
            <a:avLst/>
            <a:gdLst>
              <a:gd name="T0" fmla="*/ 2147483646 w 69"/>
              <a:gd name="T1" fmla="*/ 2147483646 h 70"/>
              <a:gd name="T2" fmla="*/ 2147483646 w 69"/>
              <a:gd name="T3" fmla="*/ 2147483646 h 70"/>
              <a:gd name="T4" fmla="*/ 2147483646 w 69"/>
              <a:gd name="T5" fmla="*/ 2147483646 h 70"/>
              <a:gd name="T6" fmla="*/ 2147483646 w 69"/>
              <a:gd name="T7" fmla="*/ 2147483646 h 70"/>
              <a:gd name="T8" fmla="*/ 2147483646 w 69"/>
              <a:gd name="T9" fmla="*/ 2147483646 h 70"/>
              <a:gd name="T10" fmla="*/ 2147483646 w 69"/>
              <a:gd name="T11" fmla="*/ 0 h 70"/>
              <a:gd name="T12" fmla="*/ 0 w 69"/>
              <a:gd name="T13" fmla="*/ 2147483646 h 70"/>
              <a:gd name="T14" fmla="*/ 2147483646 w 69"/>
              <a:gd name="T15" fmla="*/ 2147483646 h 70"/>
              <a:gd name="T16" fmla="*/ 2147483646 w 69"/>
              <a:gd name="T17" fmla="*/ 2147483646 h 70"/>
              <a:gd name="T18" fmla="*/ 2147483646 w 69"/>
              <a:gd name="T19" fmla="*/ 0 h 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 h="70">
                <a:moveTo>
                  <a:pt x="35" y="66"/>
                </a:moveTo>
                <a:cubicBezTo>
                  <a:pt x="18" y="66"/>
                  <a:pt x="4" y="52"/>
                  <a:pt x="4" y="35"/>
                </a:cubicBezTo>
                <a:cubicBezTo>
                  <a:pt x="4" y="18"/>
                  <a:pt x="18" y="4"/>
                  <a:pt x="35" y="4"/>
                </a:cubicBezTo>
                <a:cubicBezTo>
                  <a:pt x="52" y="4"/>
                  <a:pt x="65" y="18"/>
                  <a:pt x="65" y="35"/>
                </a:cubicBezTo>
                <a:cubicBezTo>
                  <a:pt x="65" y="52"/>
                  <a:pt x="52" y="66"/>
                  <a:pt x="35" y="66"/>
                </a:cubicBezTo>
                <a:moveTo>
                  <a:pt x="35" y="0"/>
                </a:moveTo>
                <a:cubicBezTo>
                  <a:pt x="15" y="0"/>
                  <a:pt x="0" y="16"/>
                  <a:pt x="0" y="35"/>
                </a:cubicBezTo>
                <a:cubicBezTo>
                  <a:pt x="0" y="54"/>
                  <a:pt x="15" y="70"/>
                  <a:pt x="35" y="70"/>
                </a:cubicBezTo>
                <a:cubicBezTo>
                  <a:pt x="54" y="70"/>
                  <a:pt x="69" y="54"/>
                  <a:pt x="69" y="35"/>
                </a:cubicBezTo>
                <a:cubicBezTo>
                  <a:pt x="69" y="16"/>
                  <a:pt x="54" y="0"/>
                  <a:pt x="35" y="0"/>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000000"/>
              </a:solidFill>
              <a:ea typeface="微软雅黑" panose="020B0503020204020204" pitchFamily="34" charset="-122"/>
            </a:endParaRPr>
          </a:p>
        </p:txBody>
      </p:sp>
      <p:sp>
        <p:nvSpPr>
          <p:cNvPr id="8" name="MH_Other_6"/>
          <p:cNvSpPr>
            <a:spLocks noEditPoints="1"/>
          </p:cNvSpPr>
          <p:nvPr>
            <p:custDataLst>
              <p:tags r:id="rId6"/>
            </p:custDataLst>
          </p:nvPr>
        </p:nvSpPr>
        <p:spPr bwMode="auto">
          <a:xfrm>
            <a:off x="5221288" y="3105151"/>
            <a:ext cx="1854200" cy="1892300"/>
          </a:xfrm>
          <a:custGeom>
            <a:avLst/>
            <a:gdLst>
              <a:gd name="T0" fmla="*/ 2147483646 w 53"/>
              <a:gd name="T1" fmla="*/ 2147483646 h 54"/>
              <a:gd name="T2" fmla="*/ 2147483646 w 53"/>
              <a:gd name="T3" fmla="*/ 2147483646 h 54"/>
              <a:gd name="T4" fmla="*/ 2147483646 w 53"/>
              <a:gd name="T5" fmla="*/ 2147483646 h 54"/>
              <a:gd name="T6" fmla="*/ 2147483646 w 53"/>
              <a:gd name="T7" fmla="*/ 2147483646 h 54"/>
              <a:gd name="T8" fmla="*/ 2147483646 w 53"/>
              <a:gd name="T9" fmla="*/ 2147483646 h 54"/>
              <a:gd name="T10" fmla="*/ 2147483646 w 53"/>
              <a:gd name="T11" fmla="*/ 0 h 54"/>
              <a:gd name="T12" fmla="*/ 0 w 53"/>
              <a:gd name="T13" fmla="*/ 2147483646 h 54"/>
              <a:gd name="T14" fmla="*/ 2147483646 w 53"/>
              <a:gd name="T15" fmla="*/ 2147483646 h 54"/>
              <a:gd name="T16" fmla="*/ 2147483646 w 53"/>
              <a:gd name="T17" fmla="*/ 2147483646 h 54"/>
              <a:gd name="T18" fmla="*/ 2147483646 w 53"/>
              <a:gd name="T19" fmla="*/ 0 h 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3" h="54">
                <a:moveTo>
                  <a:pt x="27" y="50"/>
                </a:moveTo>
                <a:cubicBezTo>
                  <a:pt x="14" y="50"/>
                  <a:pt x="4" y="40"/>
                  <a:pt x="4" y="27"/>
                </a:cubicBezTo>
                <a:cubicBezTo>
                  <a:pt x="4" y="14"/>
                  <a:pt x="14" y="4"/>
                  <a:pt x="27" y="4"/>
                </a:cubicBezTo>
                <a:cubicBezTo>
                  <a:pt x="39" y="4"/>
                  <a:pt x="50" y="14"/>
                  <a:pt x="50" y="27"/>
                </a:cubicBezTo>
                <a:cubicBezTo>
                  <a:pt x="50" y="40"/>
                  <a:pt x="39" y="50"/>
                  <a:pt x="27" y="50"/>
                </a:cubicBezTo>
                <a:moveTo>
                  <a:pt x="27" y="0"/>
                </a:moveTo>
                <a:cubicBezTo>
                  <a:pt x="12" y="0"/>
                  <a:pt x="0" y="12"/>
                  <a:pt x="0" y="27"/>
                </a:cubicBezTo>
                <a:cubicBezTo>
                  <a:pt x="0" y="42"/>
                  <a:pt x="12" y="54"/>
                  <a:pt x="27" y="54"/>
                </a:cubicBezTo>
                <a:cubicBezTo>
                  <a:pt x="41" y="54"/>
                  <a:pt x="53" y="42"/>
                  <a:pt x="53" y="27"/>
                </a:cubicBezTo>
                <a:cubicBezTo>
                  <a:pt x="53" y="12"/>
                  <a:pt x="41" y="0"/>
                  <a:pt x="27" y="0"/>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000000"/>
              </a:solidFill>
              <a:ea typeface="微软雅黑" panose="020B0503020204020204" pitchFamily="34" charset="-122"/>
            </a:endParaRPr>
          </a:p>
        </p:txBody>
      </p:sp>
      <p:sp>
        <p:nvSpPr>
          <p:cNvPr id="9" name="MH_Other_7"/>
          <p:cNvSpPr>
            <a:spLocks noEditPoints="1"/>
          </p:cNvSpPr>
          <p:nvPr>
            <p:custDataLst>
              <p:tags r:id="rId7"/>
            </p:custDataLst>
          </p:nvPr>
        </p:nvSpPr>
        <p:spPr bwMode="auto">
          <a:xfrm>
            <a:off x="5465764" y="3384554"/>
            <a:ext cx="1365251" cy="1331913"/>
          </a:xfrm>
          <a:custGeom>
            <a:avLst/>
            <a:gdLst>
              <a:gd name="T0" fmla="*/ 2147483646 w 39"/>
              <a:gd name="T1" fmla="*/ 2147483646 h 38"/>
              <a:gd name="T2" fmla="*/ 2147483646 w 39"/>
              <a:gd name="T3" fmla="*/ 2147483646 h 38"/>
              <a:gd name="T4" fmla="*/ 2147483646 w 39"/>
              <a:gd name="T5" fmla="*/ 2147483646 h 38"/>
              <a:gd name="T6" fmla="*/ 2147483646 w 39"/>
              <a:gd name="T7" fmla="*/ 2147483646 h 38"/>
              <a:gd name="T8" fmla="*/ 2147483646 w 39"/>
              <a:gd name="T9" fmla="*/ 2147483646 h 38"/>
              <a:gd name="T10" fmla="*/ 2147483646 w 39"/>
              <a:gd name="T11" fmla="*/ 0 h 38"/>
              <a:gd name="T12" fmla="*/ 0 w 39"/>
              <a:gd name="T13" fmla="*/ 2147483646 h 38"/>
              <a:gd name="T14" fmla="*/ 2147483646 w 39"/>
              <a:gd name="T15" fmla="*/ 2147483646 h 38"/>
              <a:gd name="T16" fmla="*/ 2147483646 w 39"/>
              <a:gd name="T17" fmla="*/ 2147483646 h 38"/>
              <a:gd name="T18" fmla="*/ 2147483646 w 39"/>
              <a:gd name="T19" fmla="*/ 0 h 3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38">
                <a:moveTo>
                  <a:pt x="20" y="34"/>
                </a:moveTo>
                <a:cubicBezTo>
                  <a:pt x="11" y="34"/>
                  <a:pt x="4" y="27"/>
                  <a:pt x="4" y="19"/>
                </a:cubicBezTo>
                <a:cubicBezTo>
                  <a:pt x="4" y="11"/>
                  <a:pt x="11" y="4"/>
                  <a:pt x="20" y="4"/>
                </a:cubicBezTo>
                <a:cubicBezTo>
                  <a:pt x="28" y="4"/>
                  <a:pt x="35" y="11"/>
                  <a:pt x="35" y="19"/>
                </a:cubicBezTo>
                <a:cubicBezTo>
                  <a:pt x="35" y="27"/>
                  <a:pt x="28" y="34"/>
                  <a:pt x="20" y="34"/>
                </a:cubicBezTo>
                <a:moveTo>
                  <a:pt x="20" y="0"/>
                </a:moveTo>
                <a:cubicBezTo>
                  <a:pt x="9" y="0"/>
                  <a:pt x="0" y="9"/>
                  <a:pt x="0" y="19"/>
                </a:cubicBezTo>
                <a:cubicBezTo>
                  <a:pt x="0" y="30"/>
                  <a:pt x="9" y="38"/>
                  <a:pt x="20" y="38"/>
                </a:cubicBezTo>
                <a:cubicBezTo>
                  <a:pt x="30" y="38"/>
                  <a:pt x="39" y="30"/>
                  <a:pt x="39" y="19"/>
                </a:cubicBezTo>
                <a:cubicBezTo>
                  <a:pt x="39" y="9"/>
                  <a:pt x="30" y="0"/>
                  <a:pt x="20" y="0"/>
                </a:cubicBezTo>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000000"/>
              </a:solidFill>
              <a:ea typeface="微软雅黑" panose="020B0503020204020204" pitchFamily="34" charset="-122"/>
            </a:endParaRPr>
          </a:p>
        </p:txBody>
      </p:sp>
      <p:sp>
        <p:nvSpPr>
          <p:cNvPr id="10" name="MH_Other_8"/>
          <p:cNvSpPr>
            <a:spLocks noChangeArrowheads="1"/>
          </p:cNvSpPr>
          <p:nvPr>
            <p:custDataLst>
              <p:tags r:id="rId8"/>
            </p:custDataLst>
          </p:nvPr>
        </p:nvSpPr>
        <p:spPr bwMode="auto">
          <a:xfrm>
            <a:off x="5745164" y="3665542"/>
            <a:ext cx="806451" cy="769937"/>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500"/>
              </a:lnSpc>
            </a:pPr>
            <a:endParaRPr lang="zh-CN" altLang="en-US" sz="1200">
              <a:solidFill>
                <a:srgbClr val="000000"/>
              </a:solidFill>
              <a:ea typeface="微软雅黑" panose="020B0503020204020204" pitchFamily="34" charset="-122"/>
            </a:endParaRPr>
          </a:p>
        </p:txBody>
      </p:sp>
      <p:grpSp>
        <p:nvGrpSpPr>
          <p:cNvPr id="11" name="组合 10"/>
          <p:cNvGrpSpPr/>
          <p:nvPr/>
        </p:nvGrpSpPr>
        <p:grpSpPr>
          <a:xfrm>
            <a:off x="3730625" y="1739901"/>
            <a:ext cx="2786064" cy="1260475"/>
            <a:chOff x="3730625" y="1739901"/>
            <a:chExt cx="2786064" cy="1260475"/>
          </a:xfrm>
        </p:grpSpPr>
        <p:sp>
          <p:nvSpPr>
            <p:cNvPr id="12" name="MH_Other_9"/>
            <p:cNvSpPr>
              <a:spLocks/>
            </p:cNvSpPr>
            <p:nvPr>
              <p:custDataLst>
                <p:tags r:id="rId20"/>
              </p:custDataLst>
            </p:nvPr>
          </p:nvSpPr>
          <p:spPr bwMode="auto">
            <a:xfrm>
              <a:off x="4310064" y="1739901"/>
              <a:ext cx="2206625" cy="1260475"/>
            </a:xfrm>
            <a:custGeom>
              <a:avLst/>
              <a:gdLst>
                <a:gd name="T0" fmla="*/ 2147483646 w 63"/>
                <a:gd name="T1" fmla="*/ 2147483646 h 36"/>
                <a:gd name="T2" fmla="*/ 2147483646 w 63"/>
                <a:gd name="T3" fmla="*/ 2147483646 h 36"/>
                <a:gd name="T4" fmla="*/ 2147483646 w 63"/>
                <a:gd name="T5" fmla="*/ 2147483646 h 36"/>
                <a:gd name="T6" fmla="*/ 2147483646 w 63"/>
                <a:gd name="T7" fmla="*/ 0 h 36"/>
                <a:gd name="T8" fmla="*/ 0 w 63"/>
                <a:gd name="T9" fmla="*/ 2147483646 h 36"/>
                <a:gd name="T10" fmla="*/ 2147483646 w 63"/>
                <a:gd name="T11" fmla="*/ 2147483646 h 36"/>
                <a:gd name="T12" fmla="*/ 2147483646 w 63"/>
                <a:gd name="T13" fmla="*/ 2147483646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36">
                  <a:moveTo>
                    <a:pt x="53" y="30"/>
                  </a:moveTo>
                  <a:cubicBezTo>
                    <a:pt x="55" y="30"/>
                    <a:pt x="58" y="30"/>
                    <a:pt x="60" y="31"/>
                  </a:cubicBezTo>
                  <a:cubicBezTo>
                    <a:pt x="62" y="28"/>
                    <a:pt x="63" y="24"/>
                    <a:pt x="63" y="18"/>
                  </a:cubicBezTo>
                  <a:cubicBezTo>
                    <a:pt x="63" y="6"/>
                    <a:pt x="58" y="0"/>
                    <a:pt x="47" y="0"/>
                  </a:cubicBezTo>
                  <a:cubicBezTo>
                    <a:pt x="30" y="0"/>
                    <a:pt x="6" y="14"/>
                    <a:pt x="0" y="18"/>
                  </a:cubicBezTo>
                  <a:cubicBezTo>
                    <a:pt x="5" y="22"/>
                    <a:pt x="23" y="32"/>
                    <a:pt x="39" y="36"/>
                  </a:cubicBezTo>
                  <a:cubicBezTo>
                    <a:pt x="43" y="31"/>
                    <a:pt x="48" y="30"/>
                    <a:pt x="53"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000000"/>
                </a:solidFill>
                <a:ea typeface="微软雅黑" panose="020B0503020204020204" pitchFamily="34" charset="-122"/>
              </a:endParaRPr>
            </a:p>
          </p:txBody>
        </p:sp>
        <p:sp>
          <p:nvSpPr>
            <p:cNvPr id="13" name="MH_Other_13"/>
            <p:cNvSpPr>
              <a:spLocks noEditPoints="1"/>
            </p:cNvSpPr>
            <p:nvPr>
              <p:custDataLst>
                <p:tags r:id="rId21"/>
              </p:custDataLst>
            </p:nvPr>
          </p:nvSpPr>
          <p:spPr bwMode="auto">
            <a:xfrm>
              <a:off x="5691189" y="2098676"/>
              <a:ext cx="631825" cy="563563"/>
            </a:xfrm>
            <a:custGeom>
              <a:avLst/>
              <a:gdLst>
                <a:gd name="T0" fmla="*/ 39 w 39"/>
                <a:gd name="T1" fmla="*/ 16 h 35"/>
                <a:gd name="T2" fmla="*/ 35 w 39"/>
                <a:gd name="T3" fmla="*/ 12 h 35"/>
                <a:gd name="T4" fmla="*/ 29 w 39"/>
                <a:gd name="T5" fmla="*/ 15 h 35"/>
                <a:gd name="T6" fmla="*/ 26 w 39"/>
                <a:gd name="T7" fmla="*/ 12 h 35"/>
                <a:gd name="T8" fmla="*/ 20 w 39"/>
                <a:gd name="T9" fmla="*/ 15 h 35"/>
                <a:gd name="T10" fmla="*/ 16 w 39"/>
                <a:gd name="T11" fmla="*/ 12 h 35"/>
                <a:gd name="T12" fmla="*/ 10 w 39"/>
                <a:gd name="T13" fmla="*/ 15 h 35"/>
                <a:gd name="T14" fmla="*/ 9 w 39"/>
                <a:gd name="T15" fmla="*/ 16 h 35"/>
                <a:gd name="T16" fmla="*/ 6 w 39"/>
                <a:gd name="T17" fmla="*/ 0 h 35"/>
                <a:gd name="T18" fmla="*/ 2 w 39"/>
                <a:gd name="T19" fmla="*/ 6 h 35"/>
                <a:gd name="T20" fmla="*/ 9 w 39"/>
                <a:gd name="T21" fmla="*/ 35 h 35"/>
                <a:gd name="T22" fmla="*/ 39 w 39"/>
                <a:gd name="T23" fmla="*/ 35 h 35"/>
                <a:gd name="T24" fmla="*/ 39 w 39"/>
                <a:gd name="T25" fmla="*/ 16 h 35"/>
                <a:gd name="T26" fmla="*/ 17 w 39"/>
                <a:gd name="T27" fmla="*/ 23 h 35"/>
                <a:gd name="T28" fmla="*/ 12 w 39"/>
                <a:gd name="T29" fmla="*/ 22 h 35"/>
                <a:gd name="T30" fmla="*/ 14 w 39"/>
                <a:gd name="T31" fmla="*/ 17 h 35"/>
                <a:gd name="T32" fmla="*/ 18 w 39"/>
                <a:gd name="T33" fmla="*/ 19 h 35"/>
                <a:gd name="T34" fmla="*/ 27 w 39"/>
                <a:gd name="T35" fmla="*/ 31 h 35"/>
                <a:gd name="T36" fmla="*/ 22 w 39"/>
                <a:gd name="T37" fmla="*/ 32 h 35"/>
                <a:gd name="T38" fmla="*/ 21 w 39"/>
                <a:gd name="T39" fmla="*/ 28 h 35"/>
                <a:gd name="T40" fmla="*/ 26 w 39"/>
                <a:gd name="T41" fmla="*/ 26 h 35"/>
                <a:gd name="T42" fmla="*/ 27 w 39"/>
                <a:gd name="T43" fmla="*/ 31 h 35"/>
                <a:gd name="T44" fmla="*/ 26 w 39"/>
                <a:gd name="T45" fmla="*/ 23 h 35"/>
                <a:gd name="T46" fmla="*/ 21 w 39"/>
                <a:gd name="T47" fmla="*/ 22 h 35"/>
                <a:gd name="T48" fmla="*/ 22 w 39"/>
                <a:gd name="T49" fmla="*/ 17 h 35"/>
                <a:gd name="T50" fmla="*/ 27 w 39"/>
                <a:gd name="T51" fmla="*/ 19 h 35"/>
                <a:gd name="T52" fmla="*/ 36 w 39"/>
                <a:gd name="T53" fmla="*/ 31 h 35"/>
                <a:gd name="T54" fmla="*/ 31 w 39"/>
                <a:gd name="T55" fmla="*/ 32 h 35"/>
                <a:gd name="T56" fmla="*/ 30 w 39"/>
                <a:gd name="T57" fmla="*/ 28 h 35"/>
                <a:gd name="T58" fmla="*/ 35 w 39"/>
                <a:gd name="T59" fmla="*/ 26 h 35"/>
                <a:gd name="T60" fmla="*/ 36 w 39"/>
                <a:gd name="T61" fmla="*/ 31 h 35"/>
                <a:gd name="T62" fmla="*/ 35 w 39"/>
                <a:gd name="T63" fmla="*/ 23 h 35"/>
                <a:gd name="T64" fmla="*/ 30 w 39"/>
                <a:gd name="T65" fmla="*/ 22 h 35"/>
                <a:gd name="T66" fmla="*/ 31 w 39"/>
                <a:gd name="T67" fmla="*/ 17 h 35"/>
                <a:gd name="T68" fmla="*/ 36 w 39"/>
                <a:gd name="T69"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9" h="35">
                  <a:moveTo>
                    <a:pt x="39" y="16"/>
                  </a:moveTo>
                  <a:cubicBezTo>
                    <a:pt x="39" y="16"/>
                    <a:pt x="39" y="16"/>
                    <a:pt x="39" y="16"/>
                  </a:cubicBezTo>
                  <a:cubicBezTo>
                    <a:pt x="39" y="16"/>
                    <a:pt x="39" y="15"/>
                    <a:pt x="38" y="15"/>
                  </a:cubicBezTo>
                  <a:cubicBezTo>
                    <a:pt x="35" y="12"/>
                    <a:pt x="35" y="12"/>
                    <a:pt x="35" y="12"/>
                  </a:cubicBezTo>
                  <a:cubicBezTo>
                    <a:pt x="34" y="11"/>
                    <a:pt x="33" y="11"/>
                    <a:pt x="32" y="12"/>
                  </a:cubicBezTo>
                  <a:cubicBezTo>
                    <a:pt x="29" y="15"/>
                    <a:pt x="29" y="15"/>
                    <a:pt x="29" y="15"/>
                  </a:cubicBezTo>
                  <a:cubicBezTo>
                    <a:pt x="29" y="15"/>
                    <a:pt x="29" y="15"/>
                    <a:pt x="29" y="15"/>
                  </a:cubicBezTo>
                  <a:cubicBezTo>
                    <a:pt x="26" y="12"/>
                    <a:pt x="26" y="12"/>
                    <a:pt x="26" y="12"/>
                  </a:cubicBezTo>
                  <a:cubicBezTo>
                    <a:pt x="25" y="11"/>
                    <a:pt x="24" y="11"/>
                    <a:pt x="23" y="12"/>
                  </a:cubicBezTo>
                  <a:cubicBezTo>
                    <a:pt x="20" y="15"/>
                    <a:pt x="20" y="15"/>
                    <a:pt x="20" y="15"/>
                  </a:cubicBezTo>
                  <a:cubicBezTo>
                    <a:pt x="19" y="15"/>
                    <a:pt x="19" y="15"/>
                    <a:pt x="19" y="15"/>
                  </a:cubicBezTo>
                  <a:cubicBezTo>
                    <a:pt x="16" y="12"/>
                    <a:pt x="16" y="12"/>
                    <a:pt x="16" y="12"/>
                  </a:cubicBezTo>
                  <a:cubicBezTo>
                    <a:pt x="15" y="11"/>
                    <a:pt x="14" y="11"/>
                    <a:pt x="13" y="12"/>
                  </a:cubicBezTo>
                  <a:cubicBezTo>
                    <a:pt x="10" y="15"/>
                    <a:pt x="10" y="15"/>
                    <a:pt x="10" y="15"/>
                  </a:cubicBezTo>
                  <a:cubicBezTo>
                    <a:pt x="10" y="15"/>
                    <a:pt x="9" y="16"/>
                    <a:pt x="9" y="16"/>
                  </a:cubicBezTo>
                  <a:cubicBezTo>
                    <a:pt x="9" y="16"/>
                    <a:pt x="9" y="16"/>
                    <a:pt x="9" y="16"/>
                  </a:cubicBezTo>
                  <a:cubicBezTo>
                    <a:pt x="8" y="2"/>
                    <a:pt x="8" y="2"/>
                    <a:pt x="8" y="2"/>
                  </a:cubicBezTo>
                  <a:cubicBezTo>
                    <a:pt x="8" y="1"/>
                    <a:pt x="8" y="0"/>
                    <a:pt x="6" y="0"/>
                  </a:cubicBezTo>
                  <a:cubicBezTo>
                    <a:pt x="4" y="0"/>
                    <a:pt x="4" y="0"/>
                    <a:pt x="4" y="0"/>
                  </a:cubicBezTo>
                  <a:cubicBezTo>
                    <a:pt x="3" y="0"/>
                    <a:pt x="2" y="1"/>
                    <a:pt x="2" y="6"/>
                  </a:cubicBezTo>
                  <a:cubicBezTo>
                    <a:pt x="0" y="35"/>
                    <a:pt x="0" y="35"/>
                    <a:pt x="0" y="35"/>
                  </a:cubicBezTo>
                  <a:cubicBezTo>
                    <a:pt x="9" y="35"/>
                    <a:pt x="9" y="35"/>
                    <a:pt x="9" y="35"/>
                  </a:cubicBezTo>
                  <a:cubicBezTo>
                    <a:pt x="11" y="35"/>
                    <a:pt x="11" y="35"/>
                    <a:pt x="11" y="35"/>
                  </a:cubicBezTo>
                  <a:cubicBezTo>
                    <a:pt x="39" y="35"/>
                    <a:pt x="39" y="35"/>
                    <a:pt x="39" y="35"/>
                  </a:cubicBezTo>
                  <a:cubicBezTo>
                    <a:pt x="39" y="17"/>
                    <a:pt x="39" y="17"/>
                    <a:pt x="39" y="17"/>
                  </a:cubicBezTo>
                  <a:cubicBezTo>
                    <a:pt x="39" y="17"/>
                    <a:pt x="39" y="17"/>
                    <a:pt x="39" y="16"/>
                  </a:cubicBezTo>
                  <a:close/>
                  <a:moveTo>
                    <a:pt x="18" y="22"/>
                  </a:moveTo>
                  <a:cubicBezTo>
                    <a:pt x="18" y="23"/>
                    <a:pt x="18" y="23"/>
                    <a:pt x="17" y="23"/>
                  </a:cubicBezTo>
                  <a:cubicBezTo>
                    <a:pt x="14" y="23"/>
                    <a:pt x="14" y="23"/>
                    <a:pt x="14" y="23"/>
                  </a:cubicBezTo>
                  <a:cubicBezTo>
                    <a:pt x="13" y="23"/>
                    <a:pt x="12" y="23"/>
                    <a:pt x="12" y="22"/>
                  </a:cubicBezTo>
                  <a:cubicBezTo>
                    <a:pt x="12" y="19"/>
                    <a:pt x="12" y="19"/>
                    <a:pt x="12" y="19"/>
                  </a:cubicBezTo>
                  <a:cubicBezTo>
                    <a:pt x="12" y="18"/>
                    <a:pt x="13" y="17"/>
                    <a:pt x="14" y="17"/>
                  </a:cubicBezTo>
                  <a:cubicBezTo>
                    <a:pt x="17" y="17"/>
                    <a:pt x="17" y="17"/>
                    <a:pt x="17" y="17"/>
                  </a:cubicBezTo>
                  <a:cubicBezTo>
                    <a:pt x="18" y="17"/>
                    <a:pt x="18" y="18"/>
                    <a:pt x="18" y="19"/>
                  </a:cubicBezTo>
                  <a:lnTo>
                    <a:pt x="18" y="22"/>
                  </a:lnTo>
                  <a:close/>
                  <a:moveTo>
                    <a:pt x="27" y="31"/>
                  </a:moveTo>
                  <a:cubicBezTo>
                    <a:pt x="27" y="32"/>
                    <a:pt x="26" y="32"/>
                    <a:pt x="26" y="32"/>
                  </a:cubicBezTo>
                  <a:cubicBezTo>
                    <a:pt x="22" y="32"/>
                    <a:pt x="22" y="32"/>
                    <a:pt x="22" y="32"/>
                  </a:cubicBezTo>
                  <a:cubicBezTo>
                    <a:pt x="21" y="32"/>
                    <a:pt x="21" y="32"/>
                    <a:pt x="21" y="31"/>
                  </a:cubicBezTo>
                  <a:cubicBezTo>
                    <a:pt x="21" y="28"/>
                    <a:pt x="21" y="28"/>
                    <a:pt x="21" y="28"/>
                  </a:cubicBezTo>
                  <a:cubicBezTo>
                    <a:pt x="21" y="27"/>
                    <a:pt x="21" y="26"/>
                    <a:pt x="22" y="26"/>
                  </a:cubicBezTo>
                  <a:cubicBezTo>
                    <a:pt x="26" y="26"/>
                    <a:pt x="26" y="26"/>
                    <a:pt x="26" y="26"/>
                  </a:cubicBezTo>
                  <a:cubicBezTo>
                    <a:pt x="26" y="26"/>
                    <a:pt x="27" y="27"/>
                    <a:pt x="27" y="28"/>
                  </a:cubicBezTo>
                  <a:lnTo>
                    <a:pt x="27" y="31"/>
                  </a:lnTo>
                  <a:close/>
                  <a:moveTo>
                    <a:pt x="27" y="22"/>
                  </a:moveTo>
                  <a:cubicBezTo>
                    <a:pt x="27" y="23"/>
                    <a:pt x="26" y="23"/>
                    <a:pt x="26" y="23"/>
                  </a:cubicBezTo>
                  <a:cubicBezTo>
                    <a:pt x="22" y="23"/>
                    <a:pt x="22" y="23"/>
                    <a:pt x="22" y="23"/>
                  </a:cubicBezTo>
                  <a:cubicBezTo>
                    <a:pt x="21" y="23"/>
                    <a:pt x="21" y="23"/>
                    <a:pt x="21" y="22"/>
                  </a:cubicBezTo>
                  <a:cubicBezTo>
                    <a:pt x="21" y="19"/>
                    <a:pt x="21" y="19"/>
                    <a:pt x="21" y="19"/>
                  </a:cubicBezTo>
                  <a:cubicBezTo>
                    <a:pt x="21" y="18"/>
                    <a:pt x="21" y="17"/>
                    <a:pt x="22" y="17"/>
                  </a:cubicBezTo>
                  <a:cubicBezTo>
                    <a:pt x="26" y="17"/>
                    <a:pt x="26" y="17"/>
                    <a:pt x="26" y="17"/>
                  </a:cubicBezTo>
                  <a:cubicBezTo>
                    <a:pt x="26" y="17"/>
                    <a:pt x="27" y="18"/>
                    <a:pt x="27" y="19"/>
                  </a:cubicBezTo>
                  <a:lnTo>
                    <a:pt x="27" y="22"/>
                  </a:lnTo>
                  <a:close/>
                  <a:moveTo>
                    <a:pt x="36" y="31"/>
                  </a:moveTo>
                  <a:cubicBezTo>
                    <a:pt x="36" y="32"/>
                    <a:pt x="35" y="32"/>
                    <a:pt x="35" y="32"/>
                  </a:cubicBezTo>
                  <a:cubicBezTo>
                    <a:pt x="31" y="32"/>
                    <a:pt x="31" y="32"/>
                    <a:pt x="31" y="32"/>
                  </a:cubicBezTo>
                  <a:cubicBezTo>
                    <a:pt x="30" y="32"/>
                    <a:pt x="30" y="32"/>
                    <a:pt x="30" y="31"/>
                  </a:cubicBezTo>
                  <a:cubicBezTo>
                    <a:pt x="30" y="28"/>
                    <a:pt x="30" y="28"/>
                    <a:pt x="30" y="28"/>
                  </a:cubicBezTo>
                  <a:cubicBezTo>
                    <a:pt x="30" y="27"/>
                    <a:pt x="30" y="26"/>
                    <a:pt x="31" y="26"/>
                  </a:cubicBezTo>
                  <a:cubicBezTo>
                    <a:pt x="35" y="26"/>
                    <a:pt x="35" y="26"/>
                    <a:pt x="35" y="26"/>
                  </a:cubicBezTo>
                  <a:cubicBezTo>
                    <a:pt x="35" y="26"/>
                    <a:pt x="36" y="27"/>
                    <a:pt x="36" y="28"/>
                  </a:cubicBezTo>
                  <a:lnTo>
                    <a:pt x="36" y="31"/>
                  </a:lnTo>
                  <a:close/>
                  <a:moveTo>
                    <a:pt x="36" y="22"/>
                  </a:moveTo>
                  <a:cubicBezTo>
                    <a:pt x="36" y="23"/>
                    <a:pt x="35" y="23"/>
                    <a:pt x="35" y="23"/>
                  </a:cubicBezTo>
                  <a:cubicBezTo>
                    <a:pt x="31" y="23"/>
                    <a:pt x="31" y="23"/>
                    <a:pt x="31" y="23"/>
                  </a:cubicBezTo>
                  <a:cubicBezTo>
                    <a:pt x="30" y="23"/>
                    <a:pt x="30" y="23"/>
                    <a:pt x="30" y="22"/>
                  </a:cubicBezTo>
                  <a:cubicBezTo>
                    <a:pt x="30" y="19"/>
                    <a:pt x="30" y="19"/>
                    <a:pt x="30" y="19"/>
                  </a:cubicBezTo>
                  <a:cubicBezTo>
                    <a:pt x="30" y="18"/>
                    <a:pt x="30" y="17"/>
                    <a:pt x="31" y="17"/>
                  </a:cubicBezTo>
                  <a:cubicBezTo>
                    <a:pt x="35" y="17"/>
                    <a:pt x="35" y="17"/>
                    <a:pt x="35" y="17"/>
                  </a:cubicBezTo>
                  <a:cubicBezTo>
                    <a:pt x="35" y="17"/>
                    <a:pt x="36" y="18"/>
                    <a:pt x="36" y="19"/>
                  </a:cubicBezTo>
                  <a:lnTo>
                    <a:pt x="36"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000000"/>
                </a:solidFill>
                <a:ea typeface="微软雅黑" panose="020B0503020204020204" pitchFamily="34" charset="-122"/>
              </a:endParaRPr>
            </a:p>
          </p:txBody>
        </p:sp>
        <p:sp>
          <p:nvSpPr>
            <p:cNvPr id="14" name="MH_Other_14"/>
            <p:cNvSpPr>
              <a:spLocks/>
            </p:cNvSpPr>
            <p:nvPr>
              <p:custDataLst>
                <p:tags r:id="rId22"/>
              </p:custDataLst>
            </p:nvPr>
          </p:nvSpPr>
          <p:spPr bwMode="auto">
            <a:xfrm>
              <a:off x="5773739" y="1809751"/>
              <a:ext cx="320675" cy="271463"/>
            </a:xfrm>
            <a:custGeom>
              <a:avLst/>
              <a:gdLst>
                <a:gd name="T0" fmla="*/ 2 w 20"/>
                <a:gd name="T1" fmla="*/ 16 h 17"/>
                <a:gd name="T2" fmla="*/ 5 w 20"/>
                <a:gd name="T3" fmla="*/ 16 h 17"/>
                <a:gd name="T4" fmla="*/ 6 w 20"/>
                <a:gd name="T5" fmla="*/ 15 h 17"/>
                <a:gd name="T6" fmla="*/ 6 w 20"/>
                <a:gd name="T7" fmla="*/ 15 h 17"/>
                <a:gd name="T8" fmla="*/ 11 w 20"/>
                <a:gd name="T9" fmla="*/ 15 h 17"/>
                <a:gd name="T10" fmla="*/ 11 w 20"/>
                <a:gd name="T11" fmla="*/ 14 h 17"/>
                <a:gd name="T12" fmla="*/ 14 w 20"/>
                <a:gd name="T13" fmla="*/ 13 h 17"/>
                <a:gd name="T14" fmla="*/ 15 w 20"/>
                <a:gd name="T15" fmla="*/ 13 h 17"/>
                <a:gd name="T16" fmla="*/ 19 w 20"/>
                <a:gd name="T17" fmla="*/ 13 h 17"/>
                <a:gd name="T18" fmla="*/ 19 w 20"/>
                <a:gd name="T19" fmla="*/ 8 h 17"/>
                <a:gd name="T20" fmla="*/ 18 w 20"/>
                <a:gd name="T21" fmla="*/ 8 h 17"/>
                <a:gd name="T22" fmla="*/ 17 w 20"/>
                <a:gd name="T23" fmla="*/ 2 h 17"/>
                <a:gd name="T24" fmla="*/ 11 w 20"/>
                <a:gd name="T25" fmla="*/ 2 h 17"/>
                <a:gd name="T26" fmla="*/ 10 w 20"/>
                <a:gd name="T27" fmla="*/ 3 h 17"/>
                <a:gd name="T28" fmla="*/ 10 w 20"/>
                <a:gd name="T29" fmla="*/ 3 h 17"/>
                <a:gd name="T30" fmla="*/ 6 w 20"/>
                <a:gd name="T31" fmla="*/ 3 h 17"/>
                <a:gd name="T32" fmla="*/ 5 w 20"/>
                <a:gd name="T33" fmla="*/ 4 h 17"/>
                <a:gd name="T34" fmla="*/ 2 w 20"/>
                <a:gd name="T35" fmla="*/ 5 h 17"/>
                <a:gd name="T36" fmla="*/ 2 w 20"/>
                <a:gd name="T37" fmla="*/ 9 h 17"/>
                <a:gd name="T38" fmla="*/ 1 w 20"/>
                <a:gd name="T39" fmla="*/ 10 h 17"/>
                <a:gd name="T40" fmla="*/ 1 w 20"/>
                <a:gd name="T41" fmla="*/ 13 h 17"/>
                <a:gd name="T42" fmla="*/ 2 w 20"/>
                <a:gd name="T4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17">
                  <a:moveTo>
                    <a:pt x="2" y="16"/>
                  </a:moveTo>
                  <a:cubicBezTo>
                    <a:pt x="3" y="17"/>
                    <a:pt x="4" y="17"/>
                    <a:pt x="5" y="16"/>
                  </a:cubicBezTo>
                  <a:cubicBezTo>
                    <a:pt x="6" y="16"/>
                    <a:pt x="6" y="16"/>
                    <a:pt x="6" y="15"/>
                  </a:cubicBezTo>
                  <a:cubicBezTo>
                    <a:pt x="6" y="15"/>
                    <a:pt x="6" y="15"/>
                    <a:pt x="6" y="15"/>
                  </a:cubicBezTo>
                  <a:cubicBezTo>
                    <a:pt x="7" y="16"/>
                    <a:pt x="9" y="16"/>
                    <a:pt x="11" y="15"/>
                  </a:cubicBezTo>
                  <a:cubicBezTo>
                    <a:pt x="11" y="15"/>
                    <a:pt x="11" y="15"/>
                    <a:pt x="11" y="14"/>
                  </a:cubicBezTo>
                  <a:cubicBezTo>
                    <a:pt x="12" y="15"/>
                    <a:pt x="14" y="14"/>
                    <a:pt x="14" y="13"/>
                  </a:cubicBezTo>
                  <a:cubicBezTo>
                    <a:pt x="15" y="13"/>
                    <a:pt x="15" y="13"/>
                    <a:pt x="15" y="13"/>
                  </a:cubicBezTo>
                  <a:cubicBezTo>
                    <a:pt x="16" y="14"/>
                    <a:pt x="18" y="14"/>
                    <a:pt x="19" y="13"/>
                  </a:cubicBezTo>
                  <a:cubicBezTo>
                    <a:pt x="20" y="11"/>
                    <a:pt x="20" y="9"/>
                    <a:pt x="19" y="8"/>
                  </a:cubicBezTo>
                  <a:cubicBezTo>
                    <a:pt x="19" y="8"/>
                    <a:pt x="19" y="8"/>
                    <a:pt x="18" y="8"/>
                  </a:cubicBezTo>
                  <a:cubicBezTo>
                    <a:pt x="19" y="6"/>
                    <a:pt x="19" y="4"/>
                    <a:pt x="17" y="2"/>
                  </a:cubicBezTo>
                  <a:cubicBezTo>
                    <a:pt x="16" y="0"/>
                    <a:pt x="13" y="1"/>
                    <a:pt x="11" y="2"/>
                  </a:cubicBezTo>
                  <a:cubicBezTo>
                    <a:pt x="11" y="3"/>
                    <a:pt x="11" y="3"/>
                    <a:pt x="10" y="3"/>
                  </a:cubicBezTo>
                  <a:cubicBezTo>
                    <a:pt x="10" y="3"/>
                    <a:pt x="10" y="3"/>
                    <a:pt x="10" y="3"/>
                  </a:cubicBezTo>
                  <a:cubicBezTo>
                    <a:pt x="9" y="1"/>
                    <a:pt x="7" y="1"/>
                    <a:pt x="6" y="3"/>
                  </a:cubicBezTo>
                  <a:cubicBezTo>
                    <a:pt x="5" y="3"/>
                    <a:pt x="5" y="3"/>
                    <a:pt x="5" y="4"/>
                  </a:cubicBezTo>
                  <a:cubicBezTo>
                    <a:pt x="4" y="4"/>
                    <a:pt x="3" y="4"/>
                    <a:pt x="2" y="5"/>
                  </a:cubicBezTo>
                  <a:cubicBezTo>
                    <a:pt x="1" y="6"/>
                    <a:pt x="1" y="8"/>
                    <a:pt x="2" y="9"/>
                  </a:cubicBezTo>
                  <a:cubicBezTo>
                    <a:pt x="2" y="9"/>
                    <a:pt x="1" y="9"/>
                    <a:pt x="1" y="10"/>
                  </a:cubicBezTo>
                  <a:cubicBezTo>
                    <a:pt x="0" y="11"/>
                    <a:pt x="0" y="12"/>
                    <a:pt x="1" y="13"/>
                  </a:cubicBezTo>
                  <a:cubicBezTo>
                    <a:pt x="0" y="14"/>
                    <a:pt x="1" y="16"/>
                    <a:pt x="2"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000000"/>
                </a:solidFill>
                <a:ea typeface="微软雅黑" panose="020B0503020204020204" pitchFamily="34" charset="-122"/>
              </a:endParaRPr>
            </a:p>
          </p:txBody>
        </p:sp>
        <p:sp>
          <p:nvSpPr>
            <p:cNvPr id="15" name="MH_Other_20"/>
            <p:cNvSpPr txBox="1">
              <a:spLocks noChangeArrowheads="1"/>
            </p:cNvSpPr>
            <p:nvPr>
              <p:custDataLst>
                <p:tags r:id="rId23"/>
              </p:custDataLst>
            </p:nvPr>
          </p:nvSpPr>
          <p:spPr bwMode="auto">
            <a:xfrm>
              <a:off x="3730625" y="1911350"/>
              <a:ext cx="325730" cy="26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500"/>
                </a:lnSpc>
              </a:pPr>
              <a:r>
                <a:rPr lang="en-US" altLang="zh-CN" sz="1200">
                  <a:solidFill>
                    <a:srgbClr val="202731"/>
                  </a:solidFill>
                  <a:latin typeface="Impact" panose="020B0806030902050204" pitchFamily="34" charset="0"/>
                  <a:ea typeface="微软雅黑" panose="020B0503020204020204" pitchFamily="34" charset="-122"/>
                  <a:cs typeface="Aharoni" pitchFamily="2" charset="-79"/>
                </a:rPr>
                <a:t>01</a:t>
              </a:r>
              <a:endParaRPr lang="zh-CN" altLang="en-US" sz="1200">
                <a:solidFill>
                  <a:srgbClr val="202731"/>
                </a:solidFill>
                <a:latin typeface="Impact" panose="020B0806030902050204" pitchFamily="34" charset="0"/>
                <a:ea typeface="微软雅黑" panose="020B0503020204020204" pitchFamily="34" charset="-122"/>
                <a:cs typeface="Aharoni" pitchFamily="2" charset="-79"/>
              </a:endParaRPr>
            </a:p>
          </p:txBody>
        </p:sp>
      </p:grpSp>
      <p:grpSp>
        <p:nvGrpSpPr>
          <p:cNvPr id="16" name="组合 15"/>
          <p:cNvGrpSpPr/>
          <p:nvPr/>
        </p:nvGrpSpPr>
        <p:grpSpPr>
          <a:xfrm>
            <a:off x="3668717" y="4051303"/>
            <a:ext cx="2847975" cy="1190627"/>
            <a:chOff x="3668714" y="4051301"/>
            <a:chExt cx="2847975" cy="1190625"/>
          </a:xfrm>
        </p:grpSpPr>
        <p:sp>
          <p:nvSpPr>
            <p:cNvPr id="17" name="MH_Other_11"/>
            <p:cNvSpPr>
              <a:spLocks/>
            </p:cNvSpPr>
            <p:nvPr>
              <p:custDataLst>
                <p:tags r:id="rId15"/>
              </p:custDataLst>
            </p:nvPr>
          </p:nvSpPr>
          <p:spPr bwMode="auto">
            <a:xfrm>
              <a:off x="4310064" y="4051301"/>
              <a:ext cx="2206625" cy="1190625"/>
            </a:xfrm>
            <a:custGeom>
              <a:avLst/>
              <a:gdLst>
                <a:gd name="T0" fmla="*/ 52 w 63"/>
                <a:gd name="T1" fmla="*/ 29 h 34"/>
                <a:gd name="T2" fmla="*/ 60 w 63"/>
                <a:gd name="T3" fmla="*/ 29 h 34"/>
                <a:gd name="T4" fmla="*/ 63 w 63"/>
                <a:gd name="T5" fmla="*/ 17 h 34"/>
                <a:gd name="T6" fmla="*/ 61 w 63"/>
                <a:gd name="T7" fmla="*/ 5 h 34"/>
                <a:gd name="T8" fmla="*/ 53 w 63"/>
                <a:gd name="T9" fmla="*/ 6 h 34"/>
                <a:gd name="T10" fmla="*/ 53 w 63"/>
                <a:gd name="T11" fmla="*/ 6 h 34"/>
                <a:gd name="T12" fmla="*/ 40 w 63"/>
                <a:gd name="T13" fmla="*/ 1 h 34"/>
                <a:gd name="T14" fmla="*/ 39 w 63"/>
                <a:gd name="T15" fmla="*/ 0 h 34"/>
                <a:gd name="T16" fmla="*/ 0 w 63"/>
                <a:gd name="T17" fmla="*/ 17 h 34"/>
                <a:gd name="T18" fmla="*/ 38 w 63"/>
                <a:gd name="T19" fmla="*/ 34 h 34"/>
                <a:gd name="T20" fmla="*/ 52 w 63"/>
                <a:gd name="T21" fmla="*/ 2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34">
                  <a:moveTo>
                    <a:pt x="52" y="29"/>
                  </a:moveTo>
                  <a:cubicBezTo>
                    <a:pt x="55" y="29"/>
                    <a:pt x="57" y="29"/>
                    <a:pt x="60" y="29"/>
                  </a:cubicBezTo>
                  <a:cubicBezTo>
                    <a:pt x="62" y="26"/>
                    <a:pt x="63" y="22"/>
                    <a:pt x="63" y="17"/>
                  </a:cubicBezTo>
                  <a:cubicBezTo>
                    <a:pt x="63" y="12"/>
                    <a:pt x="62" y="8"/>
                    <a:pt x="61" y="5"/>
                  </a:cubicBezTo>
                  <a:cubicBezTo>
                    <a:pt x="58" y="5"/>
                    <a:pt x="55" y="6"/>
                    <a:pt x="53" y="6"/>
                  </a:cubicBezTo>
                  <a:cubicBezTo>
                    <a:pt x="53" y="6"/>
                    <a:pt x="53" y="6"/>
                    <a:pt x="53" y="6"/>
                  </a:cubicBezTo>
                  <a:cubicBezTo>
                    <a:pt x="47" y="6"/>
                    <a:pt x="43" y="4"/>
                    <a:pt x="40" y="1"/>
                  </a:cubicBezTo>
                  <a:cubicBezTo>
                    <a:pt x="39" y="1"/>
                    <a:pt x="39" y="0"/>
                    <a:pt x="39" y="0"/>
                  </a:cubicBezTo>
                  <a:cubicBezTo>
                    <a:pt x="23" y="3"/>
                    <a:pt x="5" y="14"/>
                    <a:pt x="0" y="17"/>
                  </a:cubicBezTo>
                  <a:cubicBezTo>
                    <a:pt x="5" y="20"/>
                    <a:pt x="23" y="31"/>
                    <a:pt x="38" y="34"/>
                  </a:cubicBezTo>
                  <a:cubicBezTo>
                    <a:pt x="42" y="30"/>
                    <a:pt x="47" y="29"/>
                    <a:pt x="52" y="29"/>
                  </a:cubicBezTo>
                  <a:close/>
                </a:path>
              </a:pathLst>
            </a:custGeom>
            <a:solidFill>
              <a:schemeClr val="accent3"/>
            </a:solidFill>
            <a:ln>
              <a:noFill/>
            </a:ln>
          </p:spPr>
          <p:txBody>
            <a:bodyPr/>
            <a:lstStyle/>
            <a:p>
              <a:pPr>
                <a:lnSpc>
                  <a:spcPts val="1500"/>
                </a:lnSpc>
                <a:defRPr/>
              </a:pPr>
              <a:endParaRPr lang="zh-CN" altLang="en-US" sz="1200">
                <a:solidFill>
                  <a:srgbClr val="000000"/>
                </a:solidFill>
                <a:ea typeface="微软雅黑" panose="020B0503020204020204" pitchFamily="34" charset="-122"/>
              </a:endParaRPr>
            </a:p>
          </p:txBody>
        </p:sp>
        <p:sp>
          <p:nvSpPr>
            <p:cNvPr id="18" name="MH_Other_17"/>
            <p:cNvSpPr>
              <a:spLocks noEditPoints="1"/>
            </p:cNvSpPr>
            <p:nvPr>
              <p:custDataLst>
                <p:tags r:id="rId16"/>
              </p:custDataLst>
            </p:nvPr>
          </p:nvSpPr>
          <p:spPr bwMode="auto">
            <a:xfrm>
              <a:off x="5713413" y="4306889"/>
              <a:ext cx="127000" cy="103187"/>
            </a:xfrm>
            <a:custGeom>
              <a:avLst/>
              <a:gdLst>
                <a:gd name="T0" fmla="*/ 11 w 11"/>
                <a:gd name="T1" fmla="*/ 1 h 9"/>
                <a:gd name="T2" fmla="*/ 3 w 11"/>
                <a:gd name="T3" fmla="*/ 2 h 9"/>
                <a:gd name="T4" fmla="*/ 0 w 11"/>
                <a:gd name="T5" fmla="*/ 1 h 9"/>
                <a:gd name="T6" fmla="*/ 2 w 11"/>
                <a:gd name="T7" fmla="*/ 6 h 9"/>
                <a:gd name="T8" fmla="*/ 0 w 11"/>
                <a:gd name="T9" fmla="*/ 8 h 9"/>
                <a:gd name="T10" fmla="*/ 2 w 11"/>
                <a:gd name="T11" fmla="*/ 9 h 9"/>
                <a:gd name="T12" fmla="*/ 9 w 11"/>
                <a:gd name="T13" fmla="*/ 7 h 9"/>
                <a:gd name="T14" fmla="*/ 11 w 11"/>
                <a:gd name="T15" fmla="*/ 8 h 9"/>
                <a:gd name="T16" fmla="*/ 11 w 11"/>
                <a:gd name="T17" fmla="*/ 1 h 9"/>
                <a:gd name="T18" fmla="*/ 7 w 11"/>
                <a:gd name="T19" fmla="*/ 6 h 9"/>
                <a:gd name="T20" fmla="*/ 5 w 11"/>
                <a:gd name="T21" fmla="*/ 6 h 9"/>
                <a:gd name="T22" fmla="*/ 4 w 11"/>
                <a:gd name="T23" fmla="*/ 5 h 9"/>
                <a:gd name="T24" fmla="*/ 7 w 11"/>
                <a:gd name="T25" fmla="*/ 2 h 9"/>
                <a:gd name="T26" fmla="*/ 7 w 11"/>
                <a:gd name="T2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11" y="1"/>
                  </a:moveTo>
                  <a:cubicBezTo>
                    <a:pt x="8" y="0"/>
                    <a:pt x="5" y="1"/>
                    <a:pt x="3" y="2"/>
                  </a:cubicBezTo>
                  <a:cubicBezTo>
                    <a:pt x="1" y="3"/>
                    <a:pt x="0" y="2"/>
                    <a:pt x="0" y="1"/>
                  </a:cubicBezTo>
                  <a:cubicBezTo>
                    <a:pt x="0" y="2"/>
                    <a:pt x="1" y="5"/>
                    <a:pt x="2" y="6"/>
                  </a:cubicBezTo>
                  <a:cubicBezTo>
                    <a:pt x="1" y="7"/>
                    <a:pt x="1" y="7"/>
                    <a:pt x="0" y="8"/>
                  </a:cubicBezTo>
                  <a:cubicBezTo>
                    <a:pt x="0" y="8"/>
                    <a:pt x="1" y="9"/>
                    <a:pt x="2" y="9"/>
                  </a:cubicBezTo>
                  <a:cubicBezTo>
                    <a:pt x="4" y="9"/>
                    <a:pt x="7" y="7"/>
                    <a:pt x="9" y="7"/>
                  </a:cubicBezTo>
                  <a:cubicBezTo>
                    <a:pt x="10" y="6"/>
                    <a:pt x="11" y="8"/>
                    <a:pt x="11" y="8"/>
                  </a:cubicBezTo>
                  <a:cubicBezTo>
                    <a:pt x="11" y="5"/>
                    <a:pt x="11" y="3"/>
                    <a:pt x="11" y="1"/>
                  </a:cubicBezTo>
                  <a:close/>
                  <a:moveTo>
                    <a:pt x="7" y="6"/>
                  </a:moveTo>
                  <a:cubicBezTo>
                    <a:pt x="7" y="6"/>
                    <a:pt x="6" y="7"/>
                    <a:pt x="5" y="6"/>
                  </a:cubicBezTo>
                  <a:cubicBezTo>
                    <a:pt x="4" y="6"/>
                    <a:pt x="4" y="5"/>
                    <a:pt x="4" y="5"/>
                  </a:cubicBezTo>
                  <a:cubicBezTo>
                    <a:pt x="5" y="4"/>
                    <a:pt x="6" y="3"/>
                    <a:pt x="7" y="2"/>
                  </a:cubicBezTo>
                  <a:cubicBezTo>
                    <a:pt x="7" y="3"/>
                    <a:pt x="7" y="5"/>
                    <a:pt x="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000000"/>
                </a:solidFill>
                <a:ea typeface="微软雅黑" panose="020B0503020204020204" pitchFamily="34" charset="-122"/>
              </a:endParaRPr>
            </a:p>
          </p:txBody>
        </p:sp>
        <p:sp>
          <p:nvSpPr>
            <p:cNvPr id="19" name="MH_Other_18"/>
            <p:cNvSpPr>
              <a:spLocks noEditPoints="1"/>
            </p:cNvSpPr>
            <p:nvPr>
              <p:custDataLst>
                <p:tags r:id="rId17"/>
              </p:custDataLst>
            </p:nvPr>
          </p:nvSpPr>
          <p:spPr bwMode="auto">
            <a:xfrm>
              <a:off x="5748338" y="4306888"/>
              <a:ext cx="495300" cy="520700"/>
            </a:xfrm>
            <a:custGeom>
              <a:avLst/>
              <a:gdLst>
                <a:gd name="T0" fmla="*/ 39 w 43"/>
                <a:gd name="T1" fmla="*/ 21 h 45"/>
                <a:gd name="T2" fmla="*/ 37 w 43"/>
                <a:gd name="T3" fmla="*/ 31 h 45"/>
                <a:gd name="T4" fmla="*/ 37 w 43"/>
                <a:gd name="T5" fmla="*/ 39 h 45"/>
                <a:gd name="T6" fmla="*/ 21 w 43"/>
                <a:gd name="T7" fmla="*/ 42 h 45"/>
                <a:gd name="T8" fmla="*/ 19 w 43"/>
                <a:gd name="T9" fmla="*/ 39 h 45"/>
                <a:gd name="T10" fmla="*/ 19 w 43"/>
                <a:gd name="T11" fmla="*/ 31 h 45"/>
                <a:gd name="T12" fmla="*/ 17 w 43"/>
                <a:gd name="T13" fmla="*/ 14 h 45"/>
                <a:gd name="T14" fmla="*/ 14 w 43"/>
                <a:gd name="T15" fmla="*/ 14 h 45"/>
                <a:gd name="T16" fmla="*/ 10 w 43"/>
                <a:gd name="T17" fmla="*/ 14 h 45"/>
                <a:gd name="T18" fmla="*/ 9 w 43"/>
                <a:gd name="T19" fmla="*/ 0 h 45"/>
                <a:gd name="T20" fmla="*/ 9 w 43"/>
                <a:gd name="T21" fmla="*/ 14 h 45"/>
                <a:gd name="T22" fmla="*/ 2 w 43"/>
                <a:gd name="T23" fmla="*/ 14 h 45"/>
                <a:gd name="T24" fmla="*/ 0 w 43"/>
                <a:gd name="T25" fmla="*/ 45 h 45"/>
                <a:gd name="T26" fmla="*/ 16 w 43"/>
                <a:gd name="T27" fmla="*/ 45 h 45"/>
                <a:gd name="T28" fmla="*/ 19 w 43"/>
                <a:gd name="T29" fmla="*/ 45 h 45"/>
                <a:gd name="T30" fmla="*/ 43 w 43"/>
                <a:gd name="T31" fmla="*/ 45 h 45"/>
                <a:gd name="T32" fmla="*/ 41 w 43"/>
                <a:gd name="T33" fmla="*/ 21 h 45"/>
                <a:gd name="T34" fmla="*/ 7 w 43"/>
                <a:gd name="T35" fmla="*/ 36 h 45"/>
                <a:gd name="T36" fmla="*/ 3 w 43"/>
                <a:gd name="T37" fmla="*/ 35 h 45"/>
                <a:gd name="T38" fmla="*/ 5 w 43"/>
                <a:gd name="T39" fmla="*/ 31 h 45"/>
                <a:gd name="T40" fmla="*/ 8 w 43"/>
                <a:gd name="T41" fmla="*/ 32 h 45"/>
                <a:gd name="T42" fmla="*/ 8 w 43"/>
                <a:gd name="T43" fmla="*/ 28 h 45"/>
                <a:gd name="T44" fmla="*/ 5 w 43"/>
                <a:gd name="T45" fmla="*/ 29 h 45"/>
                <a:gd name="T46" fmla="*/ 3 w 43"/>
                <a:gd name="T47" fmla="*/ 25 h 45"/>
                <a:gd name="T48" fmla="*/ 7 w 43"/>
                <a:gd name="T49" fmla="*/ 24 h 45"/>
                <a:gd name="T50" fmla="*/ 8 w 43"/>
                <a:gd name="T51" fmla="*/ 28 h 45"/>
                <a:gd name="T52" fmla="*/ 14 w 43"/>
                <a:gd name="T53" fmla="*/ 36 h 45"/>
                <a:gd name="T54" fmla="*/ 10 w 43"/>
                <a:gd name="T55" fmla="*/ 35 h 45"/>
                <a:gd name="T56" fmla="*/ 11 w 43"/>
                <a:gd name="T57" fmla="*/ 31 h 45"/>
                <a:gd name="T58" fmla="*/ 15 w 43"/>
                <a:gd name="T59" fmla="*/ 32 h 45"/>
                <a:gd name="T60" fmla="*/ 15 w 43"/>
                <a:gd name="T61" fmla="*/ 28 h 45"/>
                <a:gd name="T62" fmla="*/ 11 w 43"/>
                <a:gd name="T63" fmla="*/ 29 h 45"/>
                <a:gd name="T64" fmla="*/ 10 w 43"/>
                <a:gd name="T65" fmla="*/ 25 h 45"/>
                <a:gd name="T66" fmla="*/ 14 w 43"/>
                <a:gd name="T67" fmla="*/ 24 h 45"/>
                <a:gd name="T68" fmla="*/ 15 w 43"/>
                <a:gd name="T69" fmla="*/ 28 h 45"/>
                <a:gd name="T70" fmla="*/ 7 w 43"/>
                <a:gd name="T71" fmla="*/ 22 h 45"/>
                <a:gd name="T72" fmla="*/ 3 w 43"/>
                <a:gd name="T73" fmla="*/ 21 h 45"/>
                <a:gd name="T74" fmla="*/ 5 w 43"/>
                <a:gd name="T75" fmla="*/ 17 h 45"/>
                <a:gd name="T76" fmla="*/ 8 w 43"/>
                <a:gd name="T77" fmla="*/ 18 h 45"/>
                <a:gd name="T78" fmla="*/ 15 w 43"/>
                <a:gd name="T79" fmla="*/ 21 h 45"/>
                <a:gd name="T80" fmla="*/ 11 w 43"/>
                <a:gd name="T81" fmla="*/ 22 h 45"/>
                <a:gd name="T82" fmla="*/ 10 w 43"/>
                <a:gd name="T83" fmla="*/ 18 h 45"/>
                <a:gd name="T84" fmla="*/ 14 w 43"/>
                <a:gd name="T85" fmla="*/ 17 h 45"/>
                <a:gd name="T86" fmla="*/ 15 w 43"/>
                <a:gd name="T87"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45">
                  <a:moveTo>
                    <a:pt x="41" y="21"/>
                  </a:moveTo>
                  <a:cubicBezTo>
                    <a:pt x="39" y="21"/>
                    <a:pt x="39" y="21"/>
                    <a:pt x="39" y="21"/>
                  </a:cubicBezTo>
                  <a:cubicBezTo>
                    <a:pt x="38" y="21"/>
                    <a:pt x="37" y="22"/>
                    <a:pt x="37" y="23"/>
                  </a:cubicBezTo>
                  <a:cubicBezTo>
                    <a:pt x="37" y="31"/>
                    <a:pt x="37" y="31"/>
                    <a:pt x="37" y="31"/>
                  </a:cubicBezTo>
                  <a:cubicBezTo>
                    <a:pt x="37" y="39"/>
                    <a:pt x="37" y="39"/>
                    <a:pt x="37" y="39"/>
                  </a:cubicBezTo>
                  <a:cubicBezTo>
                    <a:pt x="37" y="39"/>
                    <a:pt x="37" y="39"/>
                    <a:pt x="37" y="39"/>
                  </a:cubicBezTo>
                  <a:cubicBezTo>
                    <a:pt x="37" y="41"/>
                    <a:pt x="36" y="42"/>
                    <a:pt x="35" y="42"/>
                  </a:cubicBezTo>
                  <a:cubicBezTo>
                    <a:pt x="21" y="42"/>
                    <a:pt x="21" y="42"/>
                    <a:pt x="21" y="42"/>
                  </a:cubicBezTo>
                  <a:cubicBezTo>
                    <a:pt x="20" y="42"/>
                    <a:pt x="19" y="41"/>
                    <a:pt x="19" y="39"/>
                  </a:cubicBezTo>
                  <a:cubicBezTo>
                    <a:pt x="19" y="39"/>
                    <a:pt x="19" y="39"/>
                    <a:pt x="19" y="39"/>
                  </a:cubicBezTo>
                  <a:cubicBezTo>
                    <a:pt x="19" y="31"/>
                    <a:pt x="19" y="31"/>
                    <a:pt x="19" y="31"/>
                  </a:cubicBezTo>
                  <a:cubicBezTo>
                    <a:pt x="19" y="31"/>
                    <a:pt x="19" y="31"/>
                    <a:pt x="19" y="31"/>
                  </a:cubicBezTo>
                  <a:cubicBezTo>
                    <a:pt x="19" y="16"/>
                    <a:pt x="19" y="16"/>
                    <a:pt x="19" y="16"/>
                  </a:cubicBezTo>
                  <a:cubicBezTo>
                    <a:pt x="19" y="15"/>
                    <a:pt x="18" y="14"/>
                    <a:pt x="17" y="14"/>
                  </a:cubicBezTo>
                  <a:cubicBezTo>
                    <a:pt x="14" y="14"/>
                    <a:pt x="14" y="14"/>
                    <a:pt x="14" y="14"/>
                  </a:cubicBezTo>
                  <a:cubicBezTo>
                    <a:pt x="14" y="14"/>
                    <a:pt x="14" y="14"/>
                    <a:pt x="14" y="14"/>
                  </a:cubicBezTo>
                  <a:cubicBezTo>
                    <a:pt x="10" y="14"/>
                    <a:pt x="10" y="14"/>
                    <a:pt x="10" y="14"/>
                  </a:cubicBezTo>
                  <a:cubicBezTo>
                    <a:pt x="10" y="14"/>
                    <a:pt x="10" y="14"/>
                    <a:pt x="10" y="14"/>
                  </a:cubicBezTo>
                  <a:cubicBezTo>
                    <a:pt x="10" y="1"/>
                    <a:pt x="10" y="1"/>
                    <a:pt x="10" y="1"/>
                  </a:cubicBezTo>
                  <a:cubicBezTo>
                    <a:pt x="10" y="0"/>
                    <a:pt x="9" y="0"/>
                    <a:pt x="9" y="0"/>
                  </a:cubicBezTo>
                  <a:cubicBezTo>
                    <a:pt x="9" y="0"/>
                    <a:pt x="9" y="0"/>
                    <a:pt x="9" y="1"/>
                  </a:cubicBezTo>
                  <a:cubicBezTo>
                    <a:pt x="9" y="14"/>
                    <a:pt x="9" y="14"/>
                    <a:pt x="9" y="14"/>
                  </a:cubicBezTo>
                  <a:cubicBezTo>
                    <a:pt x="9" y="14"/>
                    <a:pt x="9" y="14"/>
                    <a:pt x="9" y="14"/>
                  </a:cubicBezTo>
                  <a:cubicBezTo>
                    <a:pt x="2" y="14"/>
                    <a:pt x="2" y="14"/>
                    <a:pt x="2" y="14"/>
                  </a:cubicBezTo>
                  <a:cubicBezTo>
                    <a:pt x="1" y="14"/>
                    <a:pt x="0" y="15"/>
                    <a:pt x="0" y="16"/>
                  </a:cubicBezTo>
                  <a:cubicBezTo>
                    <a:pt x="0" y="45"/>
                    <a:pt x="0" y="45"/>
                    <a:pt x="0" y="45"/>
                  </a:cubicBezTo>
                  <a:cubicBezTo>
                    <a:pt x="13" y="45"/>
                    <a:pt x="13" y="45"/>
                    <a:pt x="13" y="45"/>
                  </a:cubicBezTo>
                  <a:cubicBezTo>
                    <a:pt x="16" y="45"/>
                    <a:pt x="16" y="45"/>
                    <a:pt x="16" y="45"/>
                  </a:cubicBezTo>
                  <a:cubicBezTo>
                    <a:pt x="17" y="45"/>
                    <a:pt x="17" y="45"/>
                    <a:pt x="17" y="45"/>
                  </a:cubicBezTo>
                  <a:cubicBezTo>
                    <a:pt x="19" y="45"/>
                    <a:pt x="19" y="45"/>
                    <a:pt x="19" y="45"/>
                  </a:cubicBezTo>
                  <a:cubicBezTo>
                    <a:pt x="37" y="45"/>
                    <a:pt x="37" y="45"/>
                    <a:pt x="37" y="45"/>
                  </a:cubicBezTo>
                  <a:cubicBezTo>
                    <a:pt x="43" y="45"/>
                    <a:pt x="43" y="45"/>
                    <a:pt x="43" y="45"/>
                  </a:cubicBezTo>
                  <a:cubicBezTo>
                    <a:pt x="43" y="23"/>
                    <a:pt x="43" y="23"/>
                    <a:pt x="43" y="23"/>
                  </a:cubicBezTo>
                  <a:cubicBezTo>
                    <a:pt x="43" y="22"/>
                    <a:pt x="42" y="21"/>
                    <a:pt x="41" y="21"/>
                  </a:cubicBezTo>
                  <a:close/>
                  <a:moveTo>
                    <a:pt x="8" y="35"/>
                  </a:moveTo>
                  <a:cubicBezTo>
                    <a:pt x="8" y="36"/>
                    <a:pt x="8" y="36"/>
                    <a:pt x="7" y="36"/>
                  </a:cubicBezTo>
                  <a:cubicBezTo>
                    <a:pt x="5" y="36"/>
                    <a:pt x="5" y="36"/>
                    <a:pt x="5" y="36"/>
                  </a:cubicBezTo>
                  <a:cubicBezTo>
                    <a:pt x="4" y="36"/>
                    <a:pt x="3" y="36"/>
                    <a:pt x="3" y="35"/>
                  </a:cubicBezTo>
                  <a:cubicBezTo>
                    <a:pt x="3" y="32"/>
                    <a:pt x="3" y="32"/>
                    <a:pt x="3" y="32"/>
                  </a:cubicBezTo>
                  <a:cubicBezTo>
                    <a:pt x="3" y="32"/>
                    <a:pt x="4" y="31"/>
                    <a:pt x="5" y="31"/>
                  </a:cubicBezTo>
                  <a:cubicBezTo>
                    <a:pt x="7" y="31"/>
                    <a:pt x="7" y="31"/>
                    <a:pt x="7" y="31"/>
                  </a:cubicBezTo>
                  <a:cubicBezTo>
                    <a:pt x="8" y="31"/>
                    <a:pt x="8" y="32"/>
                    <a:pt x="8" y="32"/>
                  </a:cubicBezTo>
                  <a:lnTo>
                    <a:pt x="8" y="35"/>
                  </a:lnTo>
                  <a:close/>
                  <a:moveTo>
                    <a:pt x="8" y="28"/>
                  </a:moveTo>
                  <a:cubicBezTo>
                    <a:pt x="8" y="28"/>
                    <a:pt x="8" y="29"/>
                    <a:pt x="7" y="29"/>
                  </a:cubicBezTo>
                  <a:cubicBezTo>
                    <a:pt x="5" y="29"/>
                    <a:pt x="5" y="29"/>
                    <a:pt x="5" y="29"/>
                  </a:cubicBezTo>
                  <a:cubicBezTo>
                    <a:pt x="4" y="29"/>
                    <a:pt x="3" y="28"/>
                    <a:pt x="3" y="28"/>
                  </a:cubicBezTo>
                  <a:cubicBezTo>
                    <a:pt x="3" y="25"/>
                    <a:pt x="3" y="25"/>
                    <a:pt x="3" y="25"/>
                  </a:cubicBezTo>
                  <a:cubicBezTo>
                    <a:pt x="3" y="24"/>
                    <a:pt x="4" y="24"/>
                    <a:pt x="5" y="24"/>
                  </a:cubicBezTo>
                  <a:cubicBezTo>
                    <a:pt x="7" y="24"/>
                    <a:pt x="7" y="24"/>
                    <a:pt x="7" y="24"/>
                  </a:cubicBezTo>
                  <a:cubicBezTo>
                    <a:pt x="8" y="24"/>
                    <a:pt x="8" y="24"/>
                    <a:pt x="8" y="25"/>
                  </a:cubicBezTo>
                  <a:lnTo>
                    <a:pt x="8" y="28"/>
                  </a:lnTo>
                  <a:close/>
                  <a:moveTo>
                    <a:pt x="15" y="35"/>
                  </a:moveTo>
                  <a:cubicBezTo>
                    <a:pt x="15" y="36"/>
                    <a:pt x="15" y="36"/>
                    <a:pt x="14" y="36"/>
                  </a:cubicBezTo>
                  <a:cubicBezTo>
                    <a:pt x="11" y="36"/>
                    <a:pt x="11" y="36"/>
                    <a:pt x="11" y="36"/>
                  </a:cubicBezTo>
                  <a:cubicBezTo>
                    <a:pt x="11" y="36"/>
                    <a:pt x="10" y="36"/>
                    <a:pt x="10" y="35"/>
                  </a:cubicBezTo>
                  <a:cubicBezTo>
                    <a:pt x="10" y="32"/>
                    <a:pt x="10" y="32"/>
                    <a:pt x="10" y="32"/>
                  </a:cubicBezTo>
                  <a:cubicBezTo>
                    <a:pt x="10" y="32"/>
                    <a:pt x="11" y="31"/>
                    <a:pt x="11" y="31"/>
                  </a:cubicBezTo>
                  <a:cubicBezTo>
                    <a:pt x="14" y="31"/>
                    <a:pt x="14" y="31"/>
                    <a:pt x="14" y="31"/>
                  </a:cubicBezTo>
                  <a:cubicBezTo>
                    <a:pt x="15" y="31"/>
                    <a:pt x="15" y="32"/>
                    <a:pt x="15" y="32"/>
                  </a:cubicBezTo>
                  <a:lnTo>
                    <a:pt x="15" y="35"/>
                  </a:lnTo>
                  <a:close/>
                  <a:moveTo>
                    <a:pt x="15" y="28"/>
                  </a:moveTo>
                  <a:cubicBezTo>
                    <a:pt x="15" y="28"/>
                    <a:pt x="15" y="29"/>
                    <a:pt x="14" y="29"/>
                  </a:cubicBezTo>
                  <a:cubicBezTo>
                    <a:pt x="11" y="29"/>
                    <a:pt x="11" y="29"/>
                    <a:pt x="11" y="29"/>
                  </a:cubicBezTo>
                  <a:cubicBezTo>
                    <a:pt x="11" y="29"/>
                    <a:pt x="10" y="28"/>
                    <a:pt x="10" y="28"/>
                  </a:cubicBezTo>
                  <a:cubicBezTo>
                    <a:pt x="10" y="25"/>
                    <a:pt x="10" y="25"/>
                    <a:pt x="10" y="25"/>
                  </a:cubicBezTo>
                  <a:cubicBezTo>
                    <a:pt x="10" y="24"/>
                    <a:pt x="11" y="24"/>
                    <a:pt x="11" y="24"/>
                  </a:cubicBezTo>
                  <a:cubicBezTo>
                    <a:pt x="14" y="24"/>
                    <a:pt x="14" y="24"/>
                    <a:pt x="14" y="24"/>
                  </a:cubicBezTo>
                  <a:cubicBezTo>
                    <a:pt x="15" y="24"/>
                    <a:pt x="15" y="24"/>
                    <a:pt x="15" y="25"/>
                  </a:cubicBezTo>
                  <a:lnTo>
                    <a:pt x="15" y="28"/>
                  </a:lnTo>
                  <a:close/>
                  <a:moveTo>
                    <a:pt x="8" y="21"/>
                  </a:moveTo>
                  <a:cubicBezTo>
                    <a:pt x="8" y="21"/>
                    <a:pt x="8" y="22"/>
                    <a:pt x="7" y="22"/>
                  </a:cubicBezTo>
                  <a:cubicBezTo>
                    <a:pt x="5" y="22"/>
                    <a:pt x="5" y="22"/>
                    <a:pt x="5" y="22"/>
                  </a:cubicBezTo>
                  <a:cubicBezTo>
                    <a:pt x="4" y="22"/>
                    <a:pt x="3" y="21"/>
                    <a:pt x="3" y="21"/>
                  </a:cubicBezTo>
                  <a:cubicBezTo>
                    <a:pt x="3" y="18"/>
                    <a:pt x="3" y="18"/>
                    <a:pt x="3" y="18"/>
                  </a:cubicBezTo>
                  <a:cubicBezTo>
                    <a:pt x="3" y="17"/>
                    <a:pt x="4" y="17"/>
                    <a:pt x="5" y="17"/>
                  </a:cubicBezTo>
                  <a:cubicBezTo>
                    <a:pt x="7" y="17"/>
                    <a:pt x="7" y="17"/>
                    <a:pt x="7" y="17"/>
                  </a:cubicBezTo>
                  <a:cubicBezTo>
                    <a:pt x="8" y="17"/>
                    <a:pt x="8" y="17"/>
                    <a:pt x="8" y="18"/>
                  </a:cubicBezTo>
                  <a:lnTo>
                    <a:pt x="8" y="21"/>
                  </a:lnTo>
                  <a:close/>
                  <a:moveTo>
                    <a:pt x="15" y="21"/>
                  </a:moveTo>
                  <a:cubicBezTo>
                    <a:pt x="15" y="21"/>
                    <a:pt x="15" y="22"/>
                    <a:pt x="14" y="22"/>
                  </a:cubicBezTo>
                  <a:cubicBezTo>
                    <a:pt x="11" y="22"/>
                    <a:pt x="11" y="22"/>
                    <a:pt x="11" y="22"/>
                  </a:cubicBezTo>
                  <a:cubicBezTo>
                    <a:pt x="11" y="22"/>
                    <a:pt x="10" y="21"/>
                    <a:pt x="10" y="21"/>
                  </a:cubicBezTo>
                  <a:cubicBezTo>
                    <a:pt x="10" y="18"/>
                    <a:pt x="10" y="18"/>
                    <a:pt x="10" y="18"/>
                  </a:cubicBezTo>
                  <a:cubicBezTo>
                    <a:pt x="10" y="17"/>
                    <a:pt x="11" y="17"/>
                    <a:pt x="11" y="17"/>
                  </a:cubicBezTo>
                  <a:cubicBezTo>
                    <a:pt x="14" y="17"/>
                    <a:pt x="14" y="17"/>
                    <a:pt x="14" y="17"/>
                  </a:cubicBezTo>
                  <a:cubicBezTo>
                    <a:pt x="15" y="17"/>
                    <a:pt x="15" y="17"/>
                    <a:pt x="15" y="18"/>
                  </a:cubicBezTo>
                  <a:lnTo>
                    <a:pt x="1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000000"/>
                </a:solidFill>
                <a:ea typeface="微软雅黑" panose="020B0503020204020204" pitchFamily="34" charset="-122"/>
              </a:endParaRPr>
            </a:p>
          </p:txBody>
        </p:sp>
        <p:sp>
          <p:nvSpPr>
            <p:cNvPr id="20" name="MH_Other_19"/>
            <p:cNvSpPr>
              <a:spLocks/>
            </p:cNvSpPr>
            <p:nvPr>
              <p:custDataLst>
                <p:tags r:id="rId18"/>
              </p:custDataLst>
            </p:nvPr>
          </p:nvSpPr>
          <p:spPr bwMode="auto">
            <a:xfrm>
              <a:off x="5980113" y="4606926"/>
              <a:ext cx="381000" cy="174625"/>
            </a:xfrm>
            <a:custGeom>
              <a:avLst/>
              <a:gdLst>
                <a:gd name="connsiteX0" fmla="*/ 264379 w 381376"/>
                <a:gd name="connsiteY0" fmla="*/ 35622 h 173923"/>
                <a:gd name="connsiteX1" fmla="*/ 299478 w 381376"/>
                <a:gd name="connsiteY1" fmla="*/ 35622 h 173923"/>
                <a:gd name="connsiteX2" fmla="*/ 311178 w 381376"/>
                <a:gd name="connsiteY2" fmla="*/ 35622 h 173923"/>
                <a:gd name="connsiteX3" fmla="*/ 357977 w 381376"/>
                <a:gd name="connsiteY3" fmla="*/ 35622 h 173923"/>
                <a:gd name="connsiteX4" fmla="*/ 369676 w 381376"/>
                <a:gd name="connsiteY4" fmla="*/ 58672 h 173923"/>
                <a:gd name="connsiteX5" fmla="*/ 369676 w 381376"/>
                <a:gd name="connsiteY5" fmla="*/ 93248 h 173923"/>
                <a:gd name="connsiteX6" fmla="*/ 381376 w 381376"/>
                <a:gd name="connsiteY6" fmla="*/ 104773 h 173923"/>
                <a:gd name="connsiteX7" fmla="*/ 369676 w 381376"/>
                <a:gd name="connsiteY7" fmla="*/ 116298 h 173923"/>
                <a:gd name="connsiteX8" fmla="*/ 357977 w 381376"/>
                <a:gd name="connsiteY8" fmla="*/ 116298 h 173923"/>
                <a:gd name="connsiteX9" fmla="*/ 369676 w 381376"/>
                <a:gd name="connsiteY9" fmla="*/ 162398 h 173923"/>
                <a:gd name="connsiteX10" fmla="*/ 357977 w 381376"/>
                <a:gd name="connsiteY10" fmla="*/ 173923 h 173923"/>
                <a:gd name="connsiteX11" fmla="*/ 334577 w 381376"/>
                <a:gd name="connsiteY11" fmla="*/ 162398 h 173923"/>
                <a:gd name="connsiteX12" fmla="*/ 346277 w 381376"/>
                <a:gd name="connsiteY12" fmla="*/ 116298 h 173923"/>
                <a:gd name="connsiteX13" fmla="*/ 334577 w 381376"/>
                <a:gd name="connsiteY13" fmla="*/ 116298 h 173923"/>
                <a:gd name="connsiteX14" fmla="*/ 322877 w 381376"/>
                <a:gd name="connsiteY14" fmla="*/ 104773 h 173923"/>
                <a:gd name="connsiteX15" fmla="*/ 334577 w 381376"/>
                <a:gd name="connsiteY15" fmla="*/ 93248 h 173923"/>
                <a:gd name="connsiteX16" fmla="*/ 334577 w 381376"/>
                <a:gd name="connsiteY16" fmla="*/ 70197 h 173923"/>
                <a:gd name="connsiteX17" fmla="*/ 311178 w 381376"/>
                <a:gd name="connsiteY17" fmla="*/ 70197 h 173923"/>
                <a:gd name="connsiteX18" fmla="*/ 299478 w 381376"/>
                <a:gd name="connsiteY18" fmla="*/ 70197 h 173923"/>
                <a:gd name="connsiteX19" fmla="*/ 264379 w 381376"/>
                <a:gd name="connsiteY19" fmla="*/ 70197 h 173923"/>
                <a:gd name="connsiteX20" fmla="*/ 240979 w 381376"/>
                <a:gd name="connsiteY20" fmla="*/ 58672 h 173923"/>
                <a:gd name="connsiteX21" fmla="*/ 264379 w 381376"/>
                <a:gd name="connsiteY21" fmla="*/ 35622 h 173923"/>
                <a:gd name="connsiteX22" fmla="*/ 92201 w 381376"/>
                <a:gd name="connsiteY22" fmla="*/ 0 h 173923"/>
                <a:gd name="connsiteX23" fmla="*/ 138302 w 381376"/>
                <a:gd name="connsiteY23" fmla="*/ 34785 h 173923"/>
                <a:gd name="connsiteX24" fmla="*/ 184402 w 381376"/>
                <a:gd name="connsiteY24" fmla="*/ 11595 h 173923"/>
                <a:gd name="connsiteX25" fmla="*/ 184402 w 381376"/>
                <a:gd name="connsiteY25" fmla="*/ 139139 h 173923"/>
                <a:gd name="connsiteX26" fmla="*/ 149827 w 381376"/>
                <a:gd name="connsiteY26" fmla="*/ 173923 h 173923"/>
                <a:gd name="connsiteX27" fmla="*/ 34576 w 381376"/>
                <a:gd name="connsiteY27" fmla="*/ 173923 h 173923"/>
                <a:gd name="connsiteX28" fmla="*/ 0 w 381376"/>
                <a:gd name="connsiteY28" fmla="*/ 139139 h 173923"/>
                <a:gd name="connsiteX29" fmla="*/ 0 w 381376"/>
                <a:gd name="connsiteY29" fmla="*/ 11595 h 173923"/>
                <a:gd name="connsiteX30" fmla="*/ 46101 w 381376"/>
                <a:gd name="connsiteY30" fmla="*/ 34785 h 173923"/>
                <a:gd name="connsiteX31" fmla="*/ 92201 w 381376"/>
                <a:gd name="connsiteY31" fmla="*/ 0 h 17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376" h="173923">
                  <a:moveTo>
                    <a:pt x="264379" y="35622"/>
                  </a:moveTo>
                  <a:cubicBezTo>
                    <a:pt x="299478" y="35622"/>
                    <a:pt x="299478" y="35622"/>
                    <a:pt x="299478" y="35622"/>
                  </a:cubicBezTo>
                  <a:cubicBezTo>
                    <a:pt x="311178" y="35622"/>
                    <a:pt x="311178" y="35622"/>
                    <a:pt x="311178" y="35622"/>
                  </a:cubicBezTo>
                  <a:cubicBezTo>
                    <a:pt x="357977" y="35622"/>
                    <a:pt x="357977" y="35622"/>
                    <a:pt x="357977" y="35622"/>
                  </a:cubicBezTo>
                  <a:cubicBezTo>
                    <a:pt x="357977" y="35622"/>
                    <a:pt x="369676" y="47147"/>
                    <a:pt x="369676" y="58672"/>
                  </a:cubicBezTo>
                  <a:cubicBezTo>
                    <a:pt x="369676" y="93248"/>
                    <a:pt x="369676" y="93248"/>
                    <a:pt x="369676" y="93248"/>
                  </a:cubicBezTo>
                  <a:cubicBezTo>
                    <a:pt x="381376" y="93248"/>
                    <a:pt x="381376" y="93248"/>
                    <a:pt x="381376" y="104773"/>
                  </a:cubicBezTo>
                  <a:cubicBezTo>
                    <a:pt x="381376" y="116298"/>
                    <a:pt x="381376" y="116298"/>
                    <a:pt x="369676" y="116298"/>
                  </a:cubicBezTo>
                  <a:cubicBezTo>
                    <a:pt x="357977" y="116298"/>
                    <a:pt x="357977" y="116298"/>
                    <a:pt x="357977" y="116298"/>
                  </a:cubicBezTo>
                  <a:cubicBezTo>
                    <a:pt x="369676" y="127823"/>
                    <a:pt x="369676" y="139348"/>
                    <a:pt x="369676" y="162398"/>
                  </a:cubicBezTo>
                  <a:cubicBezTo>
                    <a:pt x="369676" y="173923"/>
                    <a:pt x="369676" y="173923"/>
                    <a:pt x="357977" y="173923"/>
                  </a:cubicBezTo>
                  <a:cubicBezTo>
                    <a:pt x="334577" y="173923"/>
                    <a:pt x="334577" y="173923"/>
                    <a:pt x="334577" y="162398"/>
                  </a:cubicBezTo>
                  <a:cubicBezTo>
                    <a:pt x="334577" y="150873"/>
                    <a:pt x="334577" y="139348"/>
                    <a:pt x="346277" y="116298"/>
                  </a:cubicBezTo>
                  <a:cubicBezTo>
                    <a:pt x="334577" y="116298"/>
                    <a:pt x="334577" y="116298"/>
                    <a:pt x="334577" y="116298"/>
                  </a:cubicBezTo>
                  <a:cubicBezTo>
                    <a:pt x="322877" y="116298"/>
                    <a:pt x="322877" y="116298"/>
                    <a:pt x="322877" y="104773"/>
                  </a:cubicBezTo>
                  <a:cubicBezTo>
                    <a:pt x="322877" y="93248"/>
                    <a:pt x="322877" y="93248"/>
                    <a:pt x="334577" y="93248"/>
                  </a:cubicBezTo>
                  <a:cubicBezTo>
                    <a:pt x="334577" y="70197"/>
                    <a:pt x="334577" y="70197"/>
                    <a:pt x="334577" y="70197"/>
                  </a:cubicBezTo>
                  <a:cubicBezTo>
                    <a:pt x="311178" y="70197"/>
                    <a:pt x="311178" y="70197"/>
                    <a:pt x="311178" y="70197"/>
                  </a:cubicBezTo>
                  <a:cubicBezTo>
                    <a:pt x="299478" y="70197"/>
                    <a:pt x="299478" y="70197"/>
                    <a:pt x="299478" y="70197"/>
                  </a:cubicBezTo>
                  <a:cubicBezTo>
                    <a:pt x="264379" y="70197"/>
                    <a:pt x="264379" y="70197"/>
                    <a:pt x="264379" y="70197"/>
                  </a:cubicBezTo>
                  <a:cubicBezTo>
                    <a:pt x="252679" y="70197"/>
                    <a:pt x="240979" y="70197"/>
                    <a:pt x="240979" y="58672"/>
                  </a:cubicBezTo>
                  <a:cubicBezTo>
                    <a:pt x="240979" y="47147"/>
                    <a:pt x="252679" y="35622"/>
                    <a:pt x="264379" y="35622"/>
                  </a:cubicBezTo>
                  <a:close/>
                  <a:moveTo>
                    <a:pt x="92201" y="0"/>
                  </a:moveTo>
                  <a:cubicBezTo>
                    <a:pt x="103726" y="23190"/>
                    <a:pt x="115251" y="34785"/>
                    <a:pt x="138302" y="34785"/>
                  </a:cubicBezTo>
                  <a:cubicBezTo>
                    <a:pt x="161352" y="34785"/>
                    <a:pt x="172877" y="23190"/>
                    <a:pt x="184402" y="11595"/>
                  </a:cubicBezTo>
                  <a:cubicBezTo>
                    <a:pt x="184402" y="11595"/>
                    <a:pt x="184402" y="11595"/>
                    <a:pt x="184402" y="139139"/>
                  </a:cubicBezTo>
                  <a:cubicBezTo>
                    <a:pt x="184402" y="162328"/>
                    <a:pt x="172877" y="173923"/>
                    <a:pt x="149827" y="173923"/>
                  </a:cubicBezTo>
                  <a:cubicBezTo>
                    <a:pt x="149827" y="173923"/>
                    <a:pt x="149827" y="173923"/>
                    <a:pt x="34576" y="173923"/>
                  </a:cubicBezTo>
                  <a:cubicBezTo>
                    <a:pt x="11525" y="173923"/>
                    <a:pt x="0" y="162328"/>
                    <a:pt x="0" y="139139"/>
                  </a:cubicBezTo>
                  <a:cubicBezTo>
                    <a:pt x="0" y="139139"/>
                    <a:pt x="0" y="139139"/>
                    <a:pt x="0" y="11595"/>
                  </a:cubicBezTo>
                  <a:cubicBezTo>
                    <a:pt x="11525" y="23190"/>
                    <a:pt x="34576" y="34785"/>
                    <a:pt x="46101" y="34785"/>
                  </a:cubicBezTo>
                  <a:cubicBezTo>
                    <a:pt x="69151" y="34785"/>
                    <a:pt x="80676" y="23190"/>
                    <a:pt x="9220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000000"/>
                </a:solidFill>
                <a:ea typeface="微软雅黑" panose="020B0503020204020204" pitchFamily="34" charset="-122"/>
              </a:endParaRPr>
            </a:p>
          </p:txBody>
        </p:sp>
        <p:sp>
          <p:nvSpPr>
            <p:cNvPr id="21" name="MH_Other_21"/>
            <p:cNvSpPr txBox="1"/>
            <p:nvPr>
              <p:custDataLst>
                <p:tags r:id="rId19"/>
              </p:custDataLst>
            </p:nvPr>
          </p:nvSpPr>
          <p:spPr>
            <a:xfrm>
              <a:off x="3668714" y="4243389"/>
              <a:ext cx="348172" cy="268535"/>
            </a:xfrm>
            <a:prstGeom prst="rect">
              <a:avLst/>
            </a:prstGeom>
            <a:noFill/>
          </p:spPr>
          <p:txBody>
            <a:bodyPr wrap="none">
              <a:spAutoFit/>
            </a:bodyPr>
            <a:lstStyle/>
            <a:p>
              <a:pPr>
                <a:lnSpc>
                  <a:spcPts val="1500"/>
                </a:lnSpc>
                <a:defRPr/>
              </a:pPr>
              <a:r>
                <a:rPr lang="en-US" altLang="zh-CN" sz="1200" dirty="0">
                  <a:solidFill>
                    <a:srgbClr val="A6AFB6"/>
                  </a:solidFill>
                  <a:latin typeface="Impact" panose="020B0806030902050204" pitchFamily="34" charset="0"/>
                  <a:ea typeface="微软雅黑" panose="020B0503020204020204" pitchFamily="34" charset="-122"/>
                  <a:cs typeface="Aharoni" panose="02010803020104030203" pitchFamily="2" charset="-79"/>
                </a:rPr>
                <a:t>03</a:t>
              </a:r>
              <a:endParaRPr lang="zh-CN" altLang="en-US" sz="1200" dirty="0">
                <a:solidFill>
                  <a:srgbClr val="A6AFB6"/>
                </a:solidFill>
                <a:latin typeface="Impact" panose="020B0806030902050204" pitchFamily="34" charset="0"/>
                <a:ea typeface="微软雅黑" panose="020B0503020204020204" pitchFamily="34" charset="-122"/>
                <a:cs typeface="Aharoni" panose="02010803020104030203" pitchFamily="2" charset="-79"/>
              </a:endParaRPr>
            </a:p>
          </p:txBody>
        </p:sp>
      </p:grpSp>
      <p:grpSp>
        <p:nvGrpSpPr>
          <p:cNvPr id="22" name="组合 21"/>
          <p:cNvGrpSpPr/>
          <p:nvPr/>
        </p:nvGrpSpPr>
        <p:grpSpPr>
          <a:xfrm>
            <a:off x="5605471" y="2860675"/>
            <a:ext cx="2569040" cy="1295400"/>
            <a:chOff x="5605464" y="2860675"/>
            <a:chExt cx="2569037" cy="1295400"/>
          </a:xfrm>
        </p:grpSpPr>
        <p:sp>
          <p:nvSpPr>
            <p:cNvPr id="23" name="MH_Other_10"/>
            <p:cNvSpPr>
              <a:spLocks/>
            </p:cNvSpPr>
            <p:nvPr>
              <p:custDataLst>
                <p:tags r:id="rId12"/>
              </p:custDataLst>
            </p:nvPr>
          </p:nvSpPr>
          <p:spPr bwMode="auto">
            <a:xfrm>
              <a:off x="5605464" y="2860675"/>
              <a:ext cx="2206625" cy="1295400"/>
            </a:xfrm>
            <a:custGeom>
              <a:avLst/>
              <a:gdLst>
                <a:gd name="T0" fmla="*/ 2147483646 w 63"/>
                <a:gd name="T1" fmla="*/ 2147483646 h 37"/>
                <a:gd name="T2" fmla="*/ 2147483646 w 63"/>
                <a:gd name="T3" fmla="*/ 0 h 37"/>
                <a:gd name="T4" fmla="*/ 2147483646 w 63"/>
                <a:gd name="T5" fmla="*/ 2147483646 h 37"/>
                <a:gd name="T6" fmla="*/ 0 w 63"/>
                <a:gd name="T7" fmla="*/ 2147483646 h 37"/>
                <a:gd name="T8" fmla="*/ 2147483646 w 63"/>
                <a:gd name="T9" fmla="*/ 2147483646 h 37"/>
                <a:gd name="T10" fmla="*/ 2147483646 w 63"/>
                <a:gd name="T11" fmla="*/ 2147483646 h 37"/>
                <a:gd name="T12" fmla="*/ 2147483646 w 63"/>
                <a:gd name="T13" fmla="*/ 2147483646 h 37"/>
                <a:gd name="T14" fmla="*/ 2147483646 w 63"/>
                <a:gd name="T15" fmla="*/ 2147483646 h 37"/>
                <a:gd name="T16" fmla="*/ 2147483646 w 63"/>
                <a:gd name="T17" fmla="*/ 2147483646 h 37"/>
                <a:gd name="T18" fmla="*/ 2147483646 w 63"/>
                <a:gd name="T19" fmla="*/ 2147483646 h 37"/>
                <a:gd name="T20" fmla="*/ 2147483646 w 63"/>
                <a:gd name="T21" fmla="*/ 214748364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3" h="37">
                  <a:moveTo>
                    <a:pt x="21" y="1"/>
                  </a:moveTo>
                  <a:cubicBezTo>
                    <a:pt x="20" y="1"/>
                    <a:pt x="18" y="0"/>
                    <a:pt x="16" y="0"/>
                  </a:cubicBezTo>
                  <a:cubicBezTo>
                    <a:pt x="11" y="0"/>
                    <a:pt x="7" y="2"/>
                    <a:pt x="5" y="4"/>
                  </a:cubicBezTo>
                  <a:cubicBezTo>
                    <a:pt x="2" y="7"/>
                    <a:pt x="0" y="12"/>
                    <a:pt x="0" y="19"/>
                  </a:cubicBezTo>
                  <a:cubicBezTo>
                    <a:pt x="0" y="25"/>
                    <a:pt x="1" y="30"/>
                    <a:pt x="4" y="33"/>
                  </a:cubicBezTo>
                  <a:cubicBezTo>
                    <a:pt x="5" y="33"/>
                    <a:pt x="5" y="33"/>
                    <a:pt x="5" y="33"/>
                  </a:cubicBezTo>
                  <a:cubicBezTo>
                    <a:pt x="7" y="36"/>
                    <a:pt x="11" y="37"/>
                    <a:pt x="16" y="37"/>
                  </a:cubicBezTo>
                  <a:cubicBezTo>
                    <a:pt x="16" y="37"/>
                    <a:pt x="16" y="37"/>
                    <a:pt x="16" y="37"/>
                  </a:cubicBezTo>
                  <a:cubicBezTo>
                    <a:pt x="18" y="37"/>
                    <a:pt x="20" y="37"/>
                    <a:pt x="22" y="37"/>
                  </a:cubicBezTo>
                  <a:cubicBezTo>
                    <a:pt x="38" y="34"/>
                    <a:pt x="58" y="22"/>
                    <a:pt x="63" y="19"/>
                  </a:cubicBezTo>
                  <a:cubicBezTo>
                    <a:pt x="58" y="15"/>
                    <a:pt x="38" y="3"/>
                    <a:pt x="21" y="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pPr>
              <a:endParaRPr lang="zh-CN" altLang="en-US" sz="1200">
                <a:solidFill>
                  <a:srgbClr val="000000"/>
                </a:solidFill>
                <a:ea typeface="微软雅黑" panose="020B0503020204020204" pitchFamily="34" charset="-122"/>
              </a:endParaRPr>
            </a:p>
          </p:txBody>
        </p:sp>
        <p:sp>
          <p:nvSpPr>
            <p:cNvPr id="24" name="MH_Other_16"/>
            <p:cNvSpPr>
              <a:spLocks/>
            </p:cNvSpPr>
            <p:nvPr>
              <p:custDataLst>
                <p:tags r:id="rId13"/>
              </p:custDataLst>
            </p:nvPr>
          </p:nvSpPr>
          <p:spPr bwMode="auto">
            <a:xfrm>
              <a:off x="5829301" y="3005138"/>
              <a:ext cx="746125" cy="876300"/>
            </a:xfrm>
            <a:custGeom>
              <a:avLst/>
              <a:gdLst>
                <a:gd name="connsiteX0" fmla="*/ 80303 w 746896"/>
                <a:gd name="connsiteY0" fmla="*/ 330706 h 876765"/>
                <a:gd name="connsiteX1" fmla="*/ 224849 w 746896"/>
                <a:gd name="connsiteY1" fmla="*/ 330706 h 876765"/>
                <a:gd name="connsiteX2" fmla="*/ 369394 w 746896"/>
                <a:gd name="connsiteY2" fmla="*/ 330706 h 876765"/>
                <a:gd name="connsiteX3" fmla="*/ 385455 w 746896"/>
                <a:gd name="connsiteY3" fmla="*/ 362827 h 876765"/>
                <a:gd name="connsiteX4" fmla="*/ 429371 w 746896"/>
                <a:gd name="connsiteY4" fmla="*/ 717603 h 876765"/>
                <a:gd name="connsiteX5" fmla="*/ 434013 w 746896"/>
                <a:gd name="connsiteY5" fmla="*/ 747073 h 876765"/>
                <a:gd name="connsiteX6" fmla="*/ 444818 w 746896"/>
                <a:gd name="connsiteY6" fmla="*/ 649680 h 876765"/>
                <a:gd name="connsiteX7" fmla="*/ 449864 w 746896"/>
                <a:gd name="connsiteY7" fmla="*/ 554159 h 876765"/>
                <a:gd name="connsiteX8" fmla="*/ 466011 w 746896"/>
                <a:gd name="connsiteY8" fmla="*/ 538029 h 876765"/>
                <a:gd name="connsiteX9" fmla="*/ 546743 w 746896"/>
                <a:gd name="connsiteY9" fmla="*/ 538029 h 876765"/>
                <a:gd name="connsiteX10" fmla="*/ 627475 w 746896"/>
                <a:gd name="connsiteY10" fmla="*/ 538029 h 876765"/>
                <a:gd name="connsiteX11" fmla="*/ 659768 w 746896"/>
                <a:gd name="connsiteY11" fmla="*/ 554159 h 876765"/>
                <a:gd name="connsiteX12" fmla="*/ 692061 w 746896"/>
                <a:gd name="connsiteY12" fmla="*/ 860631 h 876765"/>
                <a:gd name="connsiteX13" fmla="*/ 659768 w 746896"/>
                <a:gd name="connsiteY13" fmla="*/ 876761 h 876765"/>
                <a:gd name="connsiteX14" fmla="*/ 433718 w 746896"/>
                <a:gd name="connsiteY14" fmla="*/ 876761 h 876765"/>
                <a:gd name="connsiteX15" fmla="*/ 419590 w 746896"/>
                <a:gd name="connsiteY15" fmla="*/ 874745 h 876765"/>
                <a:gd name="connsiteX16" fmla="*/ 419177 w 746896"/>
                <a:gd name="connsiteY16" fmla="*/ 871859 h 876765"/>
                <a:gd name="connsiteX17" fmla="*/ 401515 w 746896"/>
                <a:gd name="connsiteY17" fmla="*/ 876765 h 876765"/>
                <a:gd name="connsiteX18" fmla="*/ 32121 w 746896"/>
                <a:gd name="connsiteY18" fmla="*/ 876765 h 876765"/>
                <a:gd name="connsiteX19" fmla="*/ 0 w 746896"/>
                <a:gd name="connsiteY19" fmla="*/ 844644 h 876765"/>
                <a:gd name="connsiteX20" fmla="*/ 64242 w 746896"/>
                <a:gd name="connsiteY20" fmla="*/ 362827 h 876765"/>
                <a:gd name="connsiteX21" fmla="*/ 80303 w 746896"/>
                <a:gd name="connsiteY21" fmla="*/ 330706 h 876765"/>
                <a:gd name="connsiteX22" fmla="*/ 668222 w 746896"/>
                <a:gd name="connsiteY22" fmla="*/ 276247 h 876765"/>
                <a:gd name="connsiteX23" fmla="*/ 692062 w 746896"/>
                <a:gd name="connsiteY23" fmla="*/ 282521 h 876765"/>
                <a:gd name="connsiteX24" fmla="*/ 724183 w 746896"/>
                <a:gd name="connsiteY24" fmla="*/ 362824 h 876765"/>
                <a:gd name="connsiteX25" fmla="*/ 740244 w 746896"/>
                <a:gd name="connsiteY25" fmla="*/ 411005 h 876765"/>
                <a:gd name="connsiteX26" fmla="*/ 692062 w 746896"/>
                <a:gd name="connsiteY26" fmla="*/ 427066 h 876765"/>
                <a:gd name="connsiteX27" fmla="*/ 692062 w 746896"/>
                <a:gd name="connsiteY27" fmla="*/ 443126 h 876765"/>
                <a:gd name="connsiteX28" fmla="*/ 659940 w 746896"/>
                <a:gd name="connsiteY28" fmla="*/ 459187 h 876765"/>
                <a:gd name="connsiteX29" fmla="*/ 643880 w 746896"/>
                <a:gd name="connsiteY29" fmla="*/ 475247 h 876765"/>
                <a:gd name="connsiteX30" fmla="*/ 595698 w 746896"/>
                <a:gd name="connsiteY30" fmla="*/ 491308 h 876765"/>
                <a:gd name="connsiteX31" fmla="*/ 579637 w 746896"/>
                <a:gd name="connsiteY31" fmla="*/ 507369 h 876765"/>
                <a:gd name="connsiteX32" fmla="*/ 547516 w 746896"/>
                <a:gd name="connsiteY32" fmla="*/ 523429 h 876765"/>
                <a:gd name="connsiteX33" fmla="*/ 515395 w 746896"/>
                <a:gd name="connsiteY33" fmla="*/ 475247 h 876765"/>
                <a:gd name="connsiteX34" fmla="*/ 515395 w 746896"/>
                <a:gd name="connsiteY34" fmla="*/ 427066 h 876765"/>
                <a:gd name="connsiteX35" fmla="*/ 515395 w 746896"/>
                <a:gd name="connsiteY35" fmla="*/ 362824 h 876765"/>
                <a:gd name="connsiteX36" fmla="*/ 547516 w 746896"/>
                <a:gd name="connsiteY36" fmla="*/ 346763 h 876765"/>
                <a:gd name="connsiteX37" fmla="*/ 547516 w 746896"/>
                <a:gd name="connsiteY37" fmla="*/ 330702 h 876765"/>
                <a:gd name="connsiteX38" fmla="*/ 595698 w 746896"/>
                <a:gd name="connsiteY38" fmla="*/ 314642 h 876765"/>
                <a:gd name="connsiteX39" fmla="*/ 611759 w 746896"/>
                <a:gd name="connsiteY39" fmla="*/ 314642 h 876765"/>
                <a:gd name="connsiteX40" fmla="*/ 668222 w 746896"/>
                <a:gd name="connsiteY40" fmla="*/ 276247 h 876765"/>
                <a:gd name="connsiteX41" fmla="*/ 407114 w 746896"/>
                <a:gd name="connsiteY41" fmla="*/ 0 h 876765"/>
                <a:gd name="connsiteX42" fmla="*/ 465564 w 746896"/>
                <a:gd name="connsiteY42" fmla="*/ 24091 h 876765"/>
                <a:gd name="connsiteX43" fmla="*/ 481688 w 746896"/>
                <a:gd name="connsiteY43" fmla="*/ 136516 h 876765"/>
                <a:gd name="connsiteX44" fmla="*/ 497812 w 746896"/>
                <a:gd name="connsiteY44" fmla="*/ 136516 h 876765"/>
                <a:gd name="connsiteX45" fmla="*/ 497812 w 746896"/>
                <a:gd name="connsiteY45" fmla="*/ 216819 h 876765"/>
                <a:gd name="connsiteX46" fmla="*/ 417191 w 746896"/>
                <a:gd name="connsiteY46" fmla="*/ 232879 h 876765"/>
                <a:gd name="connsiteX47" fmla="*/ 352695 w 746896"/>
                <a:gd name="connsiteY47" fmla="*/ 248940 h 876765"/>
                <a:gd name="connsiteX48" fmla="*/ 336571 w 746896"/>
                <a:gd name="connsiteY48" fmla="*/ 265000 h 876765"/>
                <a:gd name="connsiteX49" fmla="*/ 255950 w 746896"/>
                <a:gd name="connsiteY49" fmla="*/ 265000 h 876765"/>
                <a:gd name="connsiteX50" fmla="*/ 239826 w 746896"/>
                <a:gd name="connsiteY50" fmla="*/ 281061 h 876765"/>
                <a:gd name="connsiteX51" fmla="*/ 175330 w 746896"/>
                <a:gd name="connsiteY51" fmla="*/ 297122 h 876765"/>
                <a:gd name="connsiteX52" fmla="*/ 159205 w 746896"/>
                <a:gd name="connsiteY52" fmla="*/ 232879 h 876765"/>
                <a:gd name="connsiteX53" fmla="*/ 159205 w 746896"/>
                <a:gd name="connsiteY53" fmla="*/ 168637 h 876765"/>
                <a:gd name="connsiteX54" fmla="*/ 175330 w 746896"/>
                <a:gd name="connsiteY54" fmla="*/ 152576 h 876765"/>
                <a:gd name="connsiteX55" fmla="*/ 191454 w 746896"/>
                <a:gd name="connsiteY55" fmla="*/ 72273 h 876765"/>
                <a:gd name="connsiteX56" fmla="*/ 239826 w 746896"/>
                <a:gd name="connsiteY56" fmla="*/ 56213 h 876765"/>
                <a:gd name="connsiteX57" fmla="*/ 255950 w 746896"/>
                <a:gd name="connsiteY57" fmla="*/ 24091 h 876765"/>
                <a:gd name="connsiteX58" fmla="*/ 336571 w 746896"/>
                <a:gd name="connsiteY58" fmla="*/ 24091 h 876765"/>
                <a:gd name="connsiteX59" fmla="*/ 407114 w 746896"/>
                <a:gd name="connsiteY59" fmla="*/ 0 h 87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46896" h="876765">
                  <a:moveTo>
                    <a:pt x="80303" y="330706"/>
                  </a:moveTo>
                  <a:cubicBezTo>
                    <a:pt x="80303" y="330706"/>
                    <a:pt x="128485" y="330706"/>
                    <a:pt x="224849" y="330706"/>
                  </a:cubicBezTo>
                  <a:cubicBezTo>
                    <a:pt x="321212" y="330706"/>
                    <a:pt x="369394" y="330706"/>
                    <a:pt x="369394" y="330706"/>
                  </a:cubicBezTo>
                  <a:cubicBezTo>
                    <a:pt x="385455" y="330706"/>
                    <a:pt x="385455" y="346767"/>
                    <a:pt x="385455" y="362827"/>
                  </a:cubicBezTo>
                  <a:cubicBezTo>
                    <a:pt x="385455" y="423054"/>
                    <a:pt x="410549" y="596207"/>
                    <a:pt x="429371" y="717603"/>
                  </a:cubicBezTo>
                  <a:lnTo>
                    <a:pt x="434013" y="747073"/>
                  </a:lnTo>
                  <a:lnTo>
                    <a:pt x="444818" y="649680"/>
                  </a:lnTo>
                  <a:cubicBezTo>
                    <a:pt x="447846" y="615655"/>
                    <a:pt x="449864" y="582387"/>
                    <a:pt x="449864" y="554159"/>
                  </a:cubicBezTo>
                  <a:cubicBezTo>
                    <a:pt x="449864" y="554159"/>
                    <a:pt x="449864" y="538029"/>
                    <a:pt x="466011" y="538029"/>
                  </a:cubicBezTo>
                  <a:cubicBezTo>
                    <a:pt x="466011" y="538029"/>
                    <a:pt x="498304" y="538029"/>
                    <a:pt x="546743" y="538029"/>
                  </a:cubicBezTo>
                  <a:cubicBezTo>
                    <a:pt x="611329" y="538029"/>
                    <a:pt x="627475" y="538029"/>
                    <a:pt x="627475" y="538029"/>
                  </a:cubicBezTo>
                  <a:cubicBezTo>
                    <a:pt x="643622" y="538029"/>
                    <a:pt x="659768" y="554159"/>
                    <a:pt x="659768" y="554159"/>
                  </a:cubicBezTo>
                  <a:cubicBezTo>
                    <a:pt x="659768" y="618680"/>
                    <a:pt x="692061" y="860631"/>
                    <a:pt x="692061" y="860631"/>
                  </a:cubicBezTo>
                  <a:cubicBezTo>
                    <a:pt x="692061" y="876761"/>
                    <a:pt x="675915" y="876761"/>
                    <a:pt x="659768" y="876761"/>
                  </a:cubicBezTo>
                  <a:cubicBezTo>
                    <a:pt x="433718" y="876761"/>
                    <a:pt x="433718" y="876761"/>
                    <a:pt x="433718" y="876761"/>
                  </a:cubicBezTo>
                  <a:cubicBezTo>
                    <a:pt x="425645" y="876761"/>
                    <a:pt x="421608" y="876761"/>
                    <a:pt x="419590" y="874745"/>
                  </a:cubicBezTo>
                  <a:lnTo>
                    <a:pt x="419177" y="871859"/>
                  </a:lnTo>
                  <a:lnTo>
                    <a:pt x="401515" y="876765"/>
                  </a:lnTo>
                  <a:cubicBezTo>
                    <a:pt x="32121" y="876765"/>
                    <a:pt x="32121" y="876765"/>
                    <a:pt x="32121" y="876765"/>
                  </a:cubicBezTo>
                  <a:cubicBezTo>
                    <a:pt x="16060" y="876765"/>
                    <a:pt x="0" y="860705"/>
                    <a:pt x="0" y="844644"/>
                  </a:cubicBezTo>
                  <a:cubicBezTo>
                    <a:pt x="0" y="844644"/>
                    <a:pt x="64242" y="539493"/>
                    <a:pt x="64242" y="362827"/>
                  </a:cubicBezTo>
                  <a:cubicBezTo>
                    <a:pt x="64242" y="346767"/>
                    <a:pt x="64242" y="330706"/>
                    <a:pt x="80303" y="330706"/>
                  </a:cubicBezTo>
                  <a:close/>
                  <a:moveTo>
                    <a:pt x="668222" y="276247"/>
                  </a:moveTo>
                  <a:cubicBezTo>
                    <a:pt x="676001" y="276498"/>
                    <a:pt x="684031" y="278505"/>
                    <a:pt x="692062" y="282521"/>
                  </a:cubicBezTo>
                  <a:cubicBezTo>
                    <a:pt x="724183" y="298581"/>
                    <a:pt x="724183" y="330702"/>
                    <a:pt x="724183" y="362824"/>
                  </a:cubicBezTo>
                  <a:cubicBezTo>
                    <a:pt x="740244" y="362824"/>
                    <a:pt x="756304" y="394945"/>
                    <a:pt x="740244" y="411005"/>
                  </a:cubicBezTo>
                  <a:cubicBezTo>
                    <a:pt x="740244" y="427066"/>
                    <a:pt x="708122" y="443126"/>
                    <a:pt x="692062" y="427066"/>
                  </a:cubicBezTo>
                  <a:cubicBezTo>
                    <a:pt x="692062" y="427066"/>
                    <a:pt x="692062" y="443126"/>
                    <a:pt x="692062" y="443126"/>
                  </a:cubicBezTo>
                  <a:cubicBezTo>
                    <a:pt x="676001" y="459187"/>
                    <a:pt x="676001" y="459187"/>
                    <a:pt x="659940" y="459187"/>
                  </a:cubicBezTo>
                  <a:cubicBezTo>
                    <a:pt x="643880" y="459187"/>
                    <a:pt x="643880" y="459187"/>
                    <a:pt x="643880" y="475247"/>
                  </a:cubicBezTo>
                  <a:cubicBezTo>
                    <a:pt x="643880" y="491308"/>
                    <a:pt x="611759" y="491308"/>
                    <a:pt x="595698" y="491308"/>
                  </a:cubicBezTo>
                  <a:cubicBezTo>
                    <a:pt x="595698" y="491308"/>
                    <a:pt x="595698" y="491308"/>
                    <a:pt x="579637" y="507369"/>
                  </a:cubicBezTo>
                  <a:cubicBezTo>
                    <a:pt x="579637" y="523429"/>
                    <a:pt x="563577" y="523429"/>
                    <a:pt x="547516" y="523429"/>
                  </a:cubicBezTo>
                  <a:cubicBezTo>
                    <a:pt x="531455" y="507369"/>
                    <a:pt x="515395" y="491308"/>
                    <a:pt x="515395" y="475247"/>
                  </a:cubicBezTo>
                  <a:cubicBezTo>
                    <a:pt x="499334" y="475247"/>
                    <a:pt x="499334" y="443126"/>
                    <a:pt x="515395" y="427066"/>
                  </a:cubicBezTo>
                  <a:cubicBezTo>
                    <a:pt x="515395" y="411005"/>
                    <a:pt x="499334" y="394945"/>
                    <a:pt x="515395" y="362824"/>
                  </a:cubicBezTo>
                  <a:cubicBezTo>
                    <a:pt x="515395" y="362824"/>
                    <a:pt x="531455" y="346763"/>
                    <a:pt x="547516" y="346763"/>
                  </a:cubicBezTo>
                  <a:cubicBezTo>
                    <a:pt x="547516" y="346763"/>
                    <a:pt x="547516" y="330702"/>
                    <a:pt x="547516" y="330702"/>
                  </a:cubicBezTo>
                  <a:cubicBezTo>
                    <a:pt x="563577" y="314642"/>
                    <a:pt x="579637" y="298581"/>
                    <a:pt x="595698" y="314642"/>
                  </a:cubicBezTo>
                  <a:cubicBezTo>
                    <a:pt x="611759" y="314642"/>
                    <a:pt x="611759" y="314642"/>
                    <a:pt x="611759" y="314642"/>
                  </a:cubicBezTo>
                  <a:cubicBezTo>
                    <a:pt x="623804" y="290551"/>
                    <a:pt x="644884" y="275494"/>
                    <a:pt x="668222" y="276247"/>
                  </a:cubicBezTo>
                  <a:close/>
                  <a:moveTo>
                    <a:pt x="407114" y="0"/>
                  </a:moveTo>
                  <a:cubicBezTo>
                    <a:pt x="429285" y="0"/>
                    <a:pt x="449440" y="8031"/>
                    <a:pt x="465564" y="24091"/>
                  </a:cubicBezTo>
                  <a:cubicBezTo>
                    <a:pt x="497812" y="56213"/>
                    <a:pt x="513936" y="88334"/>
                    <a:pt x="481688" y="136516"/>
                  </a:cubicBezTo>
                  <a:cubicBezTo>
                    <a:pt x="497812" y="136516"/>
                    <a:pt x="497812" y="136516"/>
                    <a:pt x="497812" y="136516"/>
                  </a:cubicBezTo>
                  <a:cubicBezTo>
                    <a:pt x="513936" y="152576"/>
                    <a:pt x="513936" y="200758"/>
                    <a:pt x="497812" y="216819"/>
                  </a:cubicBezTo>
                  <a:cubicBezTo>
                    <a:pt x="481688" y="232879"/>
                    <a:pt x="449440" y="248940"/>
                    <a:pt x="417191" y="232879"/>
                  </a:cubicBezTo>
                  <a:cubicBezTo>
                    <a:pt x="401067" y="248940"/>
                    <a:pt x="368819" y="265000"/>
                    <a:pt x="352695" y="248940"/>
                  </a:cubicBezTo>
                  <a:cubicBezTo>
                    <a:pt x="352695" y="248940"/>
                    <a:pt x="352695" y="265000"/>
                    <a:pt x="336571" y="265000"/>
                  </a:cubicBezTo>
                  <a:cubicBezTo>
                    <a:pt x="320447" y="297122"/>
                    <a:pt x="272074" y="297122"/>
                    <a:pt x="255950" y="265000"/>
                  </a:cubicBezTo>
                  <a:cubicBezTo>
                    <a:pt x="255950" y="281061"/>
                    <a:pt x="255950" y="281061"/>
                    <a:pt x="239826" y="281061"/>
                  </a:cubicBezTo>
                  <a:cubicBezTo>
                    <a:pt x="223702" y="313182"/>
                    <a:pt x="191454" y="313182"/>
                    <a:pt x="175330" y="297122"/>
                  </a:cubicBezTo>
                  <a:cubicBezTo>
                    <a:pt x="159205" y="281061"/>
                    <a:pt x="143081" y="248940"/>
                    <a:pt x="159205" y="232879"/>
                  </a:cubicBezTo>
                  <a:cubicBezTo>
                    <a:pt x="143081" y="216819"/>
                    <a:pt x="143081" y="184697"/>
                    <a:pt x="159205" y="168637"/>
                  </a:cubicBezTo>
                  <a:cubicBezTo>
                    <a:pt x="159205" y="152576"/>
                    <a:pt x="175330" y="152576"/>
                    <a:pt x="175330" y="152576"/>
                  </a:cubicBezTo>
                  <a:cubicBezTo>
                    <a:pt x="159205" y="120455"/>
                    <a:pt x="159205" y="88334"/>
                    <a:pt x="191454" y="72273"/>
                  </a:cubicBezTo>
                  <a:cubicBezTo>
                    <a:pt x="191454" y="56213"/>
                    <a:pt x="223702" y="56213"/>
                    <a:pt x="239826" y="56213"/>
                  </a:cubicBezTo>
                  <a:cubicBezTo>
                    <a:pt x="239826" y="40152"/>
                    <a:pt x="239826" y="40152"/>
                    <a:pt x="255950" y="24091"/>
                  </a:cubicBezTo>
                  <a:cubicBezTo>
                    <a:pt x="272074" y="8031"/>
                    <a:pt x="304323" y="8031"/>
                    <a:pt x="336571" y="24091"/>
                  </a:cubicBezTo>
                  <a:cubicBezTo>
                    <a:pt x="360757" y="8031"/>
                    <a:pt x="384943" y="0"/>
                    <a:pt x="40711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000000"/>
                </a:solidFill>
                <a:ea typeface="微软雅黑" panose="020B0503020204020204" pitchFamily="34" charset="-122"/>
              </a:endParaRPr>
            </a:p>
          </p:txBody>
        </p:sp>
        <p:sp>
          <p:nvSpPr>
            <p:cNvPr id="25" name="MH_Other_22"/>
            <p:cNvSpPr txBox="1">
              <a:spLocks noChangeArrowheads="1"/>
            </p:cNvSpPr>
            <p:nvPr>
              <p:custDataLst>
                <p:tags r:id="rId14"/>
              </p:custDataLst>
            </p:nvPr>
          </p:nvSpPr>
          <p:spPr bwMode="auto">
            <a:xfrm>
              <a:off x="7831137" y="3055939"/>
              <a:ext cx="343364" cy="268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ts val="1500"/>
                </a:lnSpc>
              </a:pPr>
              <a:r>
                <a:rPr lang="en-US" altLang="zh-CN" sz="1200">
                  <a:solidFill>
                    <a:srgbClr val="00A1D8"/>
                  </a:solidFill>
                  <a:latin typeface="Impact" panose="020B0806030902050204" pitchFamily="34" charset="0"/>
                  <a:ea typeface="微软雅黑" panose="020B0503020204020204" pitchFamily="34" charset="-122"/>
                  <a:cs typeface="Aharoni" pitchFamily="2" charset="-79"/>
                </a:rPr>
                <a:t>02</a:t>
              </a:r>
              <a:endParaRPr lang="zh-CN" altLang="en-US" sz="1200">
                <a:solidFill>
                  <a:srgbClr val="00A1D8"/>
                </a:solidFill>
                <a:latin typeface="Impact" panose="020B0806030902050204" pitchFamily="34" charset="0"/>
                <a:ea typeface="微软雅黑" panose="020B0503020204020204" pitchFamily="34" charset="-122"/>
                <a:cs typeface="Aharoni" pitchFamily="2" charset="-79"/>
              </a:endParaRPr>
            </a:p>
          </p:txBody>
        </p:sp>
      </p:grpSp>
      <p:grpSp>
        <p:nvGrpSpPr>
          <p:cNvPr id="26" name="组合 25"/>
          <p:cNvGrpSpPr/>
          <p:nvPr/>
        </p:nvGrpSpPr>
        <p:grpSpPr>
          <a:xfrm>
            <a:off x="5570547" y="5137151"/>
            <a:ext cx="2603964" cy="1295400"/>
            <a:chOff x="5570539" y="5137150"/>
            <a:chExt cx="2603961" cy="1295400"/>
          </a:xfrm>
        </p:grpSpPr>
        <p:sp>
          <p:nvSpPr>
            <p:cNvPr id="27" name="MH_Other_12"/>
            <p:cNvSpPr>
              <a:spLocks/>
            </p:cNvSpPr>
            <p:nvPr>
              <p:custDataLst>
                <p:tags r:id="rId9"/>
              </p:custDataLst>
            </p:nvPr>
          </p:nvSpPr>
          <p:spPr bwMode="auto">
            <a:xfrm>
              <a:off x="5570539" y="5137150"/>
              <a:ext cx="2205037" cy="1295400"/>
            </a:xfrm>
            <a:custGeom>
              <a:avLst/>
              <a:gdLst>
                <a:gd name="T0" fmla="*/ 22 w 63"/>
                <a:gd name="T1" fmla="*/ 1 h 37"/>
                <a:gd name="T2" fmla="*/ 16 w 63"/>
                <a:gd name="T3" fmla="*/ 0 h 37"/>
                <a:gd name="T4" fmla="*/ 5 w 63"/>
                <a:gd name="T5" fmla="*/ 4 h 37"/>
                <a:gd name="T6" fmla="*/ 0 w 63"/>
                <a:gd name="T7" fmla="*/ 18 h 37"/>
                <a:gd name="T8" fmla="*/ 5 w 63"/>
                <a:gd name="T9" fmla="*/ 33 h 37"/>
                <a:gd name="T10" fmla="*/ 16 w 63"/>
                <a:gd name="T11" fmla="*/ 37 h 37"/>
                <a:gd name="T12" fmla="*/ 16 w 63"/>
                <a:gd name="T13" fmla="*/ 37 h 37"/>
                <a:gd name="T14" fmla="*/ 63 w 63"/>
                <a:gd name="T15" fmla="*/ 18 h 37"/>
                <a:gd name="T16" fmla="*/ 22 w 63"/>
                <a:gd name="T17"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37">
                  <a:moveTo>
                    <a:pt x="22" y="1"/>
                  </a:moveTo>
                  <a:cubicBezTo>
                    <a:pt x="20" y="0"/>
                    <a:pt x="18" y="0"/>
                    <a:pt x="16" y="0"/>
                  </a:cubicBezTo>
                  <a:cubicBezTo>
                    <a:pt x="11" y="0"/>
                    <a:pt x="8" y="1"/>
                    <a:pt x="5" y="4"/>
                  </a:cubicBezTo>
                  <a:cubicBezTo>
                    <a:pt x="2" y="7"/>
                    <a:pt x="0" y="12"/>
                    <a:pt x="0" y="18"/>
                  </a:cubicBezTo>
                  <a:cubicBezTo>
                    <a:pt x="0" y="25"/>
                    <a:pt x="2" y="30"/>
                    <a:pt x="5" y="33"/>
                  </a:cubicBezTo>
                  <a:cubicBezTo>
                    <a:pt x="7" y="36"/>
                    <a:pt x="11" y="37"/>
                    <a:pt x="16" y="37"/>
                  </a:cubicBezTo>
                  <a:cubicBezTo>
                    <a:pt x="16" y="37"/>
                    <a:pt x="16" y="37"/>
                    <a:pt x="16" y="37"/>
                  </a:cubicBezTo>
                  <a:cubicBezTo>
                    <a:pt x="33" y="37"/>
                    <a:pt x="57" y="22"/>
                    <a:pt x="63" y="18"/>
                  </a:cubicBezTo>
                  <a:cubicBezTo>
                    <a:pt x="58" y="15"/>
                    <a:pt x="38" y="3"/>
                    <a:pt x="22" y="1"/>
                  </a:cubicBezTo>
                  <a:close/>
                </a:path>
              </a:pathLst>
            </a:custGeom>
            <a:solidFill>
              <a:schemeClr val="accent4"/>
            </a:solidFill>
            <a:ln>
              <a:noFill/>
            </a:ln>
          </p:spPr>
          <p:txBody>
            <a:bodyPr/>
            <a:lstStyle/>
            <a:p>
              <a:pPr>
                <a:lnSpc>
                  <a:spcPts val="1500"/>
                </a:lnSpc>
                <a:defRPr/>
              </a:pPr>
              <a:endParaRPr lang="zh-CN" altLang="en-US" sz="1200">
                <a:solidFill>
                  <a:srgbClr val="000000"/>
                </a:solidFill>
                <a:ea typeface="微软雅黑" panose="020B0503020204020204" pitchFamily="34" charset="-122"/>
              </a:endParaRPr>
            </a:p>
          </p:txBody>
        </p:sp>
        <p:sp>
          <p:nvSpPr>
            <p:cNvPr id="28" name="MH_Other_15"/>
            <p:cNvSpPr>
              <a:spLocks/>
            </p:cNvSpPr>
            <p:nvPr>
              <p:custDataLst>
                <p:tags r:id="rId10"/>
              </p:custDataLst>
            </p:nvPr>
          </p:nvSpPr>
          <p:spPr bwMode="auto">
            <a:xfrm>
              <a:off x="5751513" y="5230813"/>
              <a:ext cx="787400" cy="995362"/>
            </a:xfrm>
            <a:custGeom>
              <a:avLst/>
              <a:gdLst>
                <a:gd name="connsiteX0" fmla="*/ 630272 w 785921"/>
                <a:gd name="connsiteY0" fmla="*/ 690303 h 995593"/>
                <a:gd name="connsiteX1" fmla="*/ 676660 w 785921"/>
                <a:gd name="connsiteY1" fmla="*/ 995593 h 995593"/>
                <a:gd name="connsiteX2" fmla="*/ 568420 w 785921"/>
                <a:gd name="connsiteY2" fmla="*/ 995593 h 995593"/>
                <a:gd name="connsiteX3" fmla="*/ 630272 w 785921"/>
                <a:gd name="connsiteY3" fmla="*/ 690303 h 995593"/>
                <a:gd name="connsiteX4" fmla="*/ 661395 w 785921"/>
                <a:gd name="connsiteY4" fmla="*/ 676427 h 995593"/>
                <a:gd name="connsiteX5" fmla="*/ 707189 w 785921"/>
                <a:gd name="connsiteY5" fmla="*/ 721900 h 995593"/>
                <a:gd name="connsiteX6" fmla="*/ 783512 w 785921"/>
                <a:gd name="connsiteY6" fmla="*/ 873477 h 995593"/>
                <a:gd name="connsiteX7" fmla="*/ 676659 w 785921"/>
                <a:gd name="connsiteY7" fmla="*/ 737058 h 995593"/>
                <a:gd name="connsiteX8" fmla="*/ 661395 w 785921"/>
                <a:gd name="connsiteY8" fmla="*/ 676427 h 995593"/>
                <a:gd name="connsiteX9" fmla="*/ 630403 w 785921"/>
                <a:gd name="connsiteY9" fmla="*/ 643123 h 995593"/>
                <a:gd name="connsiteX10" fmla="*/ 646130 w 785921"/>
                <a:gd name="connsiteY10" fmla="*/ 674577 h 995593"/>
                <a:gd name="connsiteX11" fmla="*/ 614676 w 785921"/>
                <a:gd name="connsiteY11" fmla="*/ 674577 h 995593"/>
                <a:gd name="connsiteX12" fmla="*/ 614676 w 785921"/>
                <a:gd name="connsiteY12" fmla="*/ 658850 h 995593"/>
                <a:gd name="connsiteX13" fmla="*/ 630403 w 785921"/>
                <a:gd name="connsiteY13" fmla="*/ 643123 h 995593"/>
                <a:gd name="connsiteX14" fmla="*/ 368593 w 785921"/>
                <a:gd name="connsiteY14" fmla="*/ 507129 h 995593"/>
                <a:gd name="connsiteX15" fmla="*/ 413671 w 785921"/>
                <a:gd name="connsiteY15" fmla="*/ 609359 h 995593"/>
                <a:gd name="connsiteX16" fmla="*/ 422156 w 785921"/>
                <a:gd name="connsiteY16" fmla="*/ 656504 h 995593"/>
                <a:gd name="connsiteX17" fmla="*/ 441540 w 785921"/>
                <a:gd name="connsiteY17" fmla="*/ 652141 h 995593"/>
                <a:gd name="connsiteX18" fmla="*/ 537521 w 785921"/>
                <a:gd name="connsiteY18" fmla="*/ 629245 h 995593"/>
                <a:gd name="connsiteX19" fmla="*/ 598950 w 785921"/>
                <a:gd name="connsiteY19" fmla="*/ 644509 h 995593"/>
                <a:gd name="connsiteX20" fmla="*/ 537521 w 785921"/>
                <a:gd name="connsiteY20" fmla="*/ 675038 h 995593"/>
                <a:gd name="connsiteX21" fmla="*/ 441540 w 785921"/>
                <a:gd name="connsiteY21" fmla="*/ 680762 h 995593"/>
                <a:gd name="connsiteX22" fmla="*/ 426344 w 785921"/>
                <a:gd name="connsiteY22" fmla="*/ 680976 h 995593"/>
                <a:gd name="connsiteX23" fmla="*/ 445870 w 785921"/>
                <a:gd name="connsiteY23" fmla="*/ 835555 h 995593"/>
                <a:gd name="connsiteX24" fmla="*/ 460180 w 785921"/>
                <a:gd name="connsiteY24" fmla="*/ 995593 h 995593"/>
                <a:gd name="connsiteX25" fmla="*/ 277006 w 785921"/>
                <a:gd name="connsiteY25" fmla="*/ 995593 h 995593"/>
                <a:gd name="connsiteX26" fmla="*/ 368593 w 785921"/>
                <a:gd name="connsiteY26" fmla="*/ 507129 h 995593"/>
                <a:gd name="connsiteX27" fmla="*/ 307114 w 785921"/>
                <a:gd name="connsiteY27" fmla="*/ 438771 h 995593"/>
                <a:gd name="connsiteX28" fmla="*/ 324188 w 785921"/>
                <a:gd name="connsiteY28" fmla="*/ 444765 h 995593"/>
                <a:gd name="connsiteX29" fmla="*/ 247235 w 785921"/>
                <a:gd name="connsiteY29" fmla="*/ 536842 h 995593"/>
                <a:gd name="connsiteX30" fmla="*/ 985 w 785921"/>
                <a:gd name="connsiteY30" fmla="*/ 659611 h 995593"/>
                <a:gd name="connsiteX31" fmla="*/ 201063 w 785921"/>
                <a:gd name="connsiteY31" fmla="*/ 475458 h 995593"/>
                <a:gd name="connsiteX32" fmla="*/ 307114 w 785921"/>
                <a:gd name="connsiteY32" fmla="*/ 438771 h 995593"/>
                <a:gd name="connsiteX33" fmla="*/ 736330 w 785921"/>
                <a:gd name="connsiteY33" fmla="*/ 415543 h 995593"/>
                <a:gd name="connsiteX34" fmla="*/ 706278 w 785921"/>
                <a:gd name="connsiteY34" fmla="*/ 546483 h 995593"/>
                <a:gd name="connsiteX35" fmla="*/ 703361 w 785921"/>
                <a:gd name="connsiteY35" fmla="*/ 553332 h 995593"/>
                <a:gd name="connsiteX36" fmla="*/ 706605 w 785921"/>
                <a:gd name="connsiteY36" fmla="*/ 555487 h 995593"/>
                <a:gd name="connsiteX37" fmla="*/ 768246 w 785921"/>
                <a:gd name="connsiteY37" fmla="*/ 613981 h 995593"/>
                <a:gd name="connsiteX38" fmla="*/ 690114 w 785921"/>
                <a:gd name="connsiteY38" fmla="*/ 595735 h 995593"/>
                <a:gd name="connsiteX39" fmla="*/ 683899 w 785921"/>
                <a:gd name="connsiteY39" fmla="*/ 593407 h 995593"/>
                <a:gd name="connsiteX40" fmla="*/ 667639 w 785921"/>
                <a:gd name="connsiteY40" fmla="*/ 617796 h 995593"/>
                <a:gd name="connsiteX41" fmla="*/ 644743 w 785921"/>
                <a:gd name="connsiteY41" fmla="*/ 629245 h 995593"/>
                <a:gd name="connsiteX42" fmla="*/ 633294 w 785921"/>
                <a:gd name="connsiteY42" fmla="*/ 610164 h 995593"/>
                <a:gd name="connsiteX43" fmla="*/ 642147 w 785921"/>
                <a:gd name="connsiteY43" fmla="*/ 577706 h 995593"/>
                <a:gd name="connsiteX44" fmla="*/ 558451 w 785921"/>
                <a:gd name="connsiteY44" fmla="*/ 545291 h 995593"/>
                <a:gd name="connsiteX45" fmla="*/ 491403 w 785921"/>
                <a:gd name="connsiteY45" fmla="*/ 522394 h 995593"/>
                <a:gd name="connsiteX46" fmla="*/ 414502 w 785921"/>
                <a:gd name="connsiteY46" fmla="*/ 446072 h 995593"/>
                <a:gd name="connsiteX47" fmla="*/ 451030 w 785921"/>
                <a:gd name="connsiteY47" fmla="*/ 428899 h 995593"/>
                <a:gd name="connsiteX48" fmla="*/ 522164 w 785921"/>
                <a:gd name="connsiteY48" fmla="*/ 446072 h 995593"/>
                <a:gd name="connsiteX49" fmla="*/ 586568 w 785921"/>
                <a:gd name="connsiteY49" fmla="*/ 480894 h 995593"/>
                <a:gd name="connsiteX50" fmla="*/ 666866 w 785921"/>
                <a:gd name="connsiteY50" fmla="*/ 529179 h 995593"/>
                <a:gd name="connsiteX51" fmla="*/ 696260 w 785921"/>
                <a:gd name="connsiteY51" fmla="*/ 480417 h 995593"/>
                <a:gd name="connsiteX52" fmla="*/ 736330 w 785921"/>
                <a:gd name="connsiteY52" fmla="*/ 415543 h 995593"/>
                <a:gd name="connsiteX53" fmla="*/ 354162 w 785921"/>
                <a:gd name="connsiteY53" fmla="*/ 398890 h 995593"/>
                <a:gd name="connsiteX54" fmla="*/ 399124 w 785921"/>
                <a:gd name="connsiteY54" fmla="*/ 429974 h 995593"/>
                <a:gd name="connsiteX55" fmla="*/ 369149 w 785921"/>
                <a:gd name="connsiteY55" fmla="*/ 476600 h 995593"/>
                <a:gd name="connsiteX56" fmla="*/ 324188 w 785921"/>
                <a:gd name="connsiteY56" fmla="*/ 445516 h 995593"/>
                <a:gd name="connsiteX57" fmla="*/ 354162 w 785921"/>
                <a:gd name="connsiteY57" fmla="*/ 398890 h 995593"/>
                <a:gd name="connsiteX58" fmla="*/ 323078 w 785921"/>
                <a:gd name="connsiteY58" fmla="*/ 733 h 995593"/>
                <a:gd name="connsiteX59" fmla="*/ 385246 w 785921"/>
                <a:gd name="connsiteY59" fmla="*/ 277416 h 995593"/>
                <a:gd name="connsiteX60" fmla="*/ 354162 w 785921"/>
                <a:gd name="connsiteY60" fmla="*/ 385015 h 995593"/>
                <a:gd name="connsiteX61" fmla="*/ 307536 w 785921"/>
                <a:gd name="connsiteY61" fmla="*/ 277416 h 995593"/>
                <a:gd name="connsiteX62" fmla="*/ 323078 w 785921"/>
                <a:gd name="connsiteY62" fmla="*/ 733 h 99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785921" h="995593">
                  <a:moveTo>
                    <a:pt x="630272" y="690303"/>
                  </a:moveTo>
                  <a:cubicBezTo>
                    <a:pt x="645735" y="690303"/>
                    <a:pt x="676660" y="873477"/>
                    <a:pt x="676660" y="995593"/>
                  </a:cubicBezTo>
                  <a:cubicBezTo>
                    <a:pt x="676660" y="995593"/>
                    <a:pt x="676660" y="995593"/>
                    <a:pt x="568420" y="995593"/>
                  </a:cubicBezTo>
                  <a:cubicBezTo>
                    <a:pt x="583883" y="873477"/>
                    <a:pt x="599346" y="690303"/>
                    <a:pt x="630272" y="690303"/>
                  </a:cubicBezTo>
                  <a:close/>
                  <a:moveTo>
                    <a:pt x="661395" y="676427"/>
                  </a:moveTo>
                  <a:cubicBezTo>
                    <a:pt x="661395" y="676427"/>
                    <a:pt x="691924" y="691585"/>
                    <a:pt x="707189" y="721900"/>
                  </a:cubicBezTo>
                  <a:cubicBezTo>
                    <a:pt x="737718" y="752216"/>
                    <a:pt x="798776" y="858320"/>
                    <a:pt x="783512" y="873477"/>
                  </a:cubicBezTo>
                  <a:cubicBezTo>
                    <a:pt x="783512" y="873477"/>
                    <a:pt x="691924" y="767373"/>
                    <a:pt x="676659" y="737058"/>
                  </a:cubicBezTo>
                  <a:cubicBezTo>
                    <a:pt x="646130" y="706743"/>
                    <a:pt x="646130" y="691585"/>
                    <a:pt x="661395" y="676427"/>
                  </a:cubicBezTo>
                  <a:close/>
                  <a:moveTo>
                    <a:pt x="630403" y="643123"/>
                  </a:moveTo>
                  <a:cubicBezTo>
                    <a:pt x="646130" y="643123"/>
                    <a:pt x="646130" y="658850"/>
                    <a:pt x="646130" y="674577"/>
                  </a:cubicBezTo>
                  <a:cubicBezTo>
                    <a:pt x="646130" y="674577"/>
                    <a:pt x="630403" y="690303"/>
                    <a:pt x="614676" y="674577"/>
                  </a:cubicBezTo>
                  <a:cubicBezTo>
                    <a:pt x="614676" y="674577"/>
                    <a:pt x="598948" y="658850"/>
                    <a:pt x="614676" y="658850"/>
                  </a:cubicBezTo>
                  <a:cubicBezTo>
                    <a:pt x="614676" y="643123"/>
                    <a:pt x="630403" y="643123"/>
                    <a:pt x="630403" y="643123"/>
                  </a:cubicBezTo>
                  <a:close/>
                  <a:moveTo>
                    <a:pt x="368593" y="507129"/>
                  </a:moveTo>
                  <a:cubicBezTo>
                    <a:pt x="385766" y="507129"/>
                    <a:pt x="400792" y="547914"/>
                    <a:pt x="413671" y="609359"/>
                  </a:cubicBezTo>
                  <a:lnTo>
                    <a:pt x="422156" y="656504"/>
                  </a:lnTo>
                  <a:lnTo>
                    <a:pt x="441540" y="652141"/>
                  </a:lnTo>
                  <a:cubicBezTo>
                    <a:pt x="479932" y="644509"/>
                    <a:pt x="522164" y="636877"/>
                    <a:pt x="537521" y="629245"/>
                  </a:cubicBezTo>
                  <a:cubicBezTo>
                    <a:pt x="568236" y="629245"/>
                    <a:pt x="598950" y="644509"/>
                    <a:pt x="598950" y="644509"/>
                  </a:cubicBezTo>
                  <a:cubicBezTo>
                    <a:pt x="598950" y="659774"/>
                    <a:pt x="568236" y="675038"/>
                    <a:pt x="537521" y="675038"/>
                  </a:cubicBezTo>
                  <a:cubicBezTo>
                    <a:pt x="522164" y="675038"/>
                    <a:pt x="479932" y="678854"/>
                    <a:pt x="441540" y="680762"/>
                  </a:cubicBezTo>
                  <a:lnTo>
                    <a:pt x="426344" y="680976"/>
                  </a:lnTo>
                  <a:lnTo>
                    <a:pt x="445870" y="835555"/>
                  </a:lnTo>
                  <a:cubicBezTo>
                    <a:pt x="451594" y="890650"/>
                    <a:pt x="456364" y="945984"/>
                    <a:pt x="460180" y="995593"/>
                  </a:cubicBezTo>
                  <a:cubicBezTo>
                    <a:pt x="460180" y="995593"/>
                    <a:pt x="460180" y="995593"/>
                    <a:pt x="277006" y="995593"/>
                  </a:cubicBezTo>
                  <a:cubicBezTo>
                    <a:pt x="292271" y="797155"/>
                    <a:pt x="322800" y="507129"/>
                    <a:pt x="368593" y="507129"/>
                  </a:cubicBezTo>
                  <a:close/>
                  <a:moveTo>
                    <a:pt x="307114" y="438771"/>
                  </a:moveTo>
                  <a:cubicBezTo>
                    <a:pt x="314569" y="439010"/>
                    <a:pt x="320341" y="440929"/>
                    <a:pt x="324188" y="444765"/>
                  </a:cubicBezTo>
                  <a:cubicBezTo>
                    <a:pt x="324188" y="460111"/>
                    <a:pt x="293407" y="506150"/>
                    <a:pt x="247235" y="536842"/>
                  </a:cubicBezTo>
                  <a:cubicBezTo>
                    <a:pt x="201063" y="567534"/>
                    <a:pt x="985" y="690303"/>
                    <a:pt x="985" y="659611"/>
                  </a:cubicBezTo>
                  <a:cubicBezTo>
                    <a:pt x="-14406" y="644265"/>
                    <a:pt x="154891" y="506150"/>
                    <a:pt x="201063" y="475458"/>
                  </a:cubicBezTo>
                  <a:cubicBezTo>
                    <a:pt x="247235" y="452438"/>
                    <a:pt x="284750" y="438051"/>
                    <a:pt x="307114" y="438771"/>
                  </a:cubicBezTo>
                  <a:close/>
                  <a:moveTo>
                    <a:pt x="736330" y="415543"/>
                  </a:moveTo>
                  <a:cubicBezTo>
                    <a:pt x="747778" y="426991"/>
                    <a:pt x="724881" y="498543"/>
                    <a:pt x="706278" y="546483"/>
                  </a:cubicBezTo>
                  <a:lnTo>
                    <a:pt x="703361" y="553332"/>
                  </a:lnTo>
                  <a:lnTo>
                    <a:pt x="706605" y="555487"/>
                  </a:lnTo>
                  <a:cubicBezTo>
                    <a:pt x="742292" y="580351"/>
                    <a:pt x="768246" y="602532"/>
                    <a:pt x="768246" y="613981"/>
                  </a:cubicBezTo>
                  <a:cubicBezTo>
                    <a:pt x="762479" y="619705"/>
                    <a:pt x="730757" y="610403"/>
                    <a:pt x="690114" y="595735"/>
                  </a:cubicBezTo>
                  <a:lnTo>
                    <a:pt x="683899" y="593407"/>
                  </a:lnTo>
                  <a:lnTo>
                    <a:pt x="667639" y="617796"/>
                  </a:lnTo>
                  <a:cubicBezTo>
                    <a:pt x="660007" y="625429"/>
                    <a:pt x="652375" y="629245"/>
                    <a:pt x="644743" y="629245"/>
                  </a:cubicBezTo>
                  <a:cubicBezTo>
                    <a:pt x="637110" y="629245"/>
                    <a:pt x="633294" y="621613"/>
                    <a:pt x="633294" y="610164"/>
                  </a:cubicBezTo>
                  <a:lnTo>
                    <a:pt x="642147" y="577706"/>
                  </a:lnTo>
                  <a:lnTo>
                    <a:pt x="558451" y="545291"/>
                  </a:lnTo>
                  <a:cubicBezTo>
                    <a:pt x="530815" y="534796"/>
                    <a:pt x="506783" y="526210"/>
                    <a:pt x="491403" y="522394"/>
                  </a:cubicBezTo>
                  <a:cubicBezTo>
                    <a:pt x="445263" y="491865"/>
                    <a:pt x="399122" y="461337"/>
                    <a:pt x="414502" y="446072"/>
                  </a:cubicBezTo>
                  <a:cubicBezTo>
                    <a:pt x="414502" y="430808"/>
                    <a:pt x="429882" y="426991"/>
                    <a:pt x="451030" y="428899"/>
                  </a:cubicBezTo>
                  <a:cubicBezTo>
                    <a:pt x="472178" y="430808"/>
                    <a:pt x="499094" y="438440"/>
                    <a:pt x="522164" y="446072"/>
                  </a:cubicBezTo>
                  <a:cubicBezTo>
                    <a:pt x="537544" y="453704"/>
                    <a:pt x="560614" y="466106"/>
                    <a:pt x="586568" y="480894"/>
                  </a:cubicBezTo>
                  <a:lnTo>
                    <a:pt x="666866" y="529179"/>
                  </a:lnTo>
                  <a:lnTo>
                    <a:pt x="696260" y="480417"/>
                  </a:lnTo>
                  <a:cubicBezTo>
                    <a:pt x="717249" y="446072"/>
                    <a:pt x="736330" y="415543"/>
                    <a:pt x="736330" y="415543"/>
                  </a:cubicBezTo>
                  <a:close/>
                  <a:moveTo>
                    <a:pt x="354162" y="398890"/>
                  </a:moveTo>
                  <a:cubicBezTo>
                    <a:pt x="384137" y="398890"/>
                    <a:pt x="399124" y="414432"/>
                    <a:pt x="399124" y="429974"/>
                  </a:cubicBezTo>
                  <a:cubicBezTo>
                    <a:pt x="399124" y="461058"/>
                    <a:pt x="384137" y="476600"/>
                    <a:pt x="369149" y="476600"/>
                  </a:cubicBezTo>
                  <a:cubicBezTo>
                    <a:pt x="354162" y="476600"/>
                    <a:pt x="324188" y="461058"/>
                    <a:pt x="324188" y="445516"/>
                  </a:cubicBezTo>
                  <a:cubicBezTo>
                    <a:pt x="324188" y="414432"/>
                    <a:pt x="339175" y="398890"/>
                    <a:pt x="354162" y="398890"/>
                  </a:cubicBezTo>
                  <a:close/>
                  <a:moveTo>
                    <a:pt x="323078" y="733"/>
                  </a:moveTo>
                  <a:cubicBezTo>
                    <a:pt x="354162" y="-14638"/>
                    <a:pt x="385246" y="215931"/>
                    <a:pt x="385246" y="277416"/>
                  </a:cubicBezTo>
                  <a:cubicBezTo>
                    <a:pt x="385246" y="338901"/>
                    <a:pt x="385246" y="385015"/>
                    <a:pt x="354162" y="385015"/>
                  </a:cubicBezTo>
                  <a:cubicBezTo>
                    <a:pt x="338620" y="385015"/>
                    <a:pt x="323078" y="338901"/>
                    <a:pt x="307536" y="277416"/>
                  </a:cubicBezTo>
                  <a:cubicBezTo>
                    <a:pt x="307536" y="215931"/>
                    <a:pt x="307536" y="733"/>
                    <a:pt x="323078"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ts val="1500"/>
                </a:lnSpc>
                <a:defRPr/>
              </a:pPr>
              <a:endParaRPr lang="zh-CN" altLang="en-US" sz="1200">
                <a:solidFill>
                  <a:srgbClr val="000000"/>
                </a:solidFill>
                <a:ea typeface="微软雅黑" panose="020B0503020204020204" pitchFamily="34" charset="-122"/>
              </a:endParaRPr>
            </a:p>
          </p:txBody>
        </p:sp>
        <p:sp>
          <p:nvSpPr>
            <p:cNvPr id="29" name="MH_Other_23"/>
            <p:cNvSpPr txBox="1"/>
            <p:nvPr>
              <p:custDataLst>
                <p:tags r:id="rId11"/>
              </p:custDataLst>
            </p:nvPr>
          </p:nvSpPr>
          <p:spPr>
            <a:xfrm>
              <a:off x="7831136" y="5380039"/>
              <a:ext cx="343364" cy="268535"/>
            </a:xfrm>
            <a:prstGeom prst="rect">
              <a:avLst/>
            </a:prstGeom>
            <a:noFill/>
          </p:spPr>
          <p:txBody>
            <a:bodyPr wrap="none">
              <a:spAutoFit/>
            </a:bodyPr>
            <a:lstStyle/>
            <a:p>
              <a:pPr>
                <a:lnSpc>
                  <a:spcPts val="1500"/>
                </a:lnSpc>
                <a:defRPr/>
              </a:pPr>
              <a:r>
                <a:rPr lang="en-US" altLang="zh-CN" sz="1200" dirty="0">
                  <a:solidFill>
                    <a:srgbClr val="3F3E40"/>
                  </a:solidFill>
                  <a:latin typeface="Impact" panose="020B0806030902050204" pitchFamily="34" charset="0"/>
                  <a:ea typeface="微软雅黑" panose="020B0503020204020204" pitchFamily="34" charset="-122"/>
                  <a:cs typeface="Aharoni" panose="02010803020104030203" pitchFamily="2" charset="-79"/>
                </a:rPr>
                <a:t>04</a:t>
              </a:r>
              <a:endParaRPr lang="zh-CN" altLang="en-US" sz="1200" dirty="0">
                <a:solidFill>
                  <a:srgbClr val="3F3E40"/>
                </a:solidFill>
                <a:latin typeface="Impact" panose="020B0806030902050204" pitchFamily="34" charset="0"/>
                <a:ea typeface="微软雅黑" panose="020B0503020204020204" pitchFamily="34" charset="-122"/>
                <a:cs typeface="Aharoni" panose="02010803020104030203" pitchFamily="2" charset="-79"/>
              </a:endParaRPr>
            </a:p>
          </p:txBody>
        </p:sp>
      </p:grpSp>
      <p:sp>
        <p:nvSpPr>
          <p:cNvPr id="30" name="矩形 29"/>
          <p:cNvSpPr/>
          <p:nvPr/>
        </p:nvSpPr>
        <p:spPr>
          <a:xfrm>
            <a:off x="1297982" y="1911350"/>
            <a:ext cx="2246272" cy="669414"/>
          </a:xfrm>
          <a:prstGeom prst="rect">
            <a:avLst/>
          </a:prstGeom>
        </p:spPr>
        <p:txBody>
          <a:bodyPr wrap="square">
            <a:spAutoFit/>
          </a:bodyPr>
          <a:lstStyle/>
          <a:p>
            <a:pPr>
              <a:lnSpc>
                <a:spcPts val="15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双击输入替换内容双击输入替换内容双击输入替换内容双击输入替换内容</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9043333" y="3109602"/>
            <a:ext cx="2246272" cy="669414"/>
          </a:xfrm>
          <a:prstGeom prst="rect">
            <a:avLst/>
          </a:prstGeom>
        </p:spPr>
        <p:txBody>
          <a:bodyPr wrap="square">
            <a:spAutoFit/>
          </a:bodyPr>
          <a:lstStyle/>
          <a:p>
            <a:pPr>
              <a:lnSpc>
                <a:spcPts val="15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双击输入替换内容双击输入替换内容双击输入替换内容双击输入替换内容</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1144502" y="4350236"/>
            <a:ext cx="2246272" cy="669414"/>
          </a:xfrm>
          <a:prstGeom prst="rect">
            <a:avLst/>
          </a:prstGeom>
        </p:spPr>
        <p:txBody>
          <a:bodyPr wrap="square">
            <a:spAutoFit/>
          </a:bodyPr>
          <a:lstStyle/>
          <a:p>
            <a:pPr>
              <a:lnSpc>
                <a:spcPts val="15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双击输入替换内容双击输入替换内容双击输入替换内容双击输入替换内容</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矩形 32"/>
          <p:cNvSpPr/>
          <p:nvPr/>
        </p:nvSpPr>
        <p:spPr>
          <a:xfrm>
            <a:off x="9056870" y="5268604"/>
            <a:ext cx="2246272" cy="669414"/>
          </a:xfrm>
          <a:prstGeom prst="rect">
            <a:avLst/>
          </a:prstGeom>
        </p:spPr>
        <p:txBody>
          <a:bodyPr wrap="square">
            <a:spAutoFit/>
          </a:bodyPr>
          <a:lstStyle/>
          <a:p>
            <a:pPr>
              <a:lnSpc>
                <a:spcPts val="1500"/>
              </a:lnSpc>
            </a:pPr>
            <a:r>
              <a:rPr lang="zh-CN" altLang="en-US" sz="1200" dirty="0">
                <a:solidFill>
                  <a:schemeClr val="bg1">
                    <a:lumMod val="50000"/>
                  </a:schemeClr>
                </a:solidFill>
                <a:latin typeface="微软雅黑" panose="020B0503020204020204" pitchFamily="34" charset="-122"/>
                <a:ea typeface="微软雅黑" panose="020B0503020204020204" pitchFamily="34" charset="-122"/>
                <a:sym typeface="方正姚体" panose="02010601030101010101" pitchFamily="2" charset="-122"/>
              </a:rPr>
              <a:t>双击输入替换内容双击输入替换内容双击输入替换内容双击输入替换内容</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4985440"/>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MH_Other_1"/>
          <p:cNvSpPr/>
          <p:nvPr>
            <p:custDataLst>
              <p:tags r:id="rId1"/>
            </p:custDataLst>
          </p:nvPr>
        </p:nvSpPr>
        <p:spPr>
          <a:xfrm>
            <a:off x="2492200" y="3409955"/>
            <a:ext cx="2049641" cy="380453"/>
          </a:xfrm>
          <a:custGeom>
            <a:avLst/>
            <a:gdLst>
              <a:gd name="connsiteX0" fmla="*/ 842211 w 842211"/>
              <a:gd name="connsiteY0" fmla="*/ 252663 h 252663"/>
              <a:gd name="connsiteX1" fmla="*/ 842211 w 842211"/>
              <a:gd name="connsiteY1" fmla="*/ 0 h 252663"/>
              <a:gd name="connsiteX2" fmla="*/ 0 w 842211"/>
              <a:gd name="connsiteY2" fmla="*/ 0 h 252663"/>
            </a:gdLst>
            <a:ahLst/>
            <a:cxnLst>
              <a:cxn ang="0">
                <a:pos x="connsiteX0" y="connsiteY0"/>
              </a:cxn>
              <a:cxn ang="0">
                <a:pos x="connsiteX1" y="connsiteY1"/>
              </a:cxn>
              <a:cxn ang="0">
                <a:pos x="connsiteX2" y="connsiteY2"/>
              </a:cxn>
            </a:cxnLst>
            <a:rect l="l" t="t" r="r" b="b"/>
            <a:pathLst>
              <a:path w="842211" h="252663">
                <a:moveTo>
                  <a:pt x="842211" y="252663"/>
                </a:moveTo>
                <a:lnTo>
                  <a:pt x="842211" y="0"/>
                </a:lnTo>
                <a:lnTo>
                  <a:pt x="0" y="0"/>
                </a:lnTo>
              </a:path>
            </a:pathLst>
          </a:custGeom>
          <a:noFill/>
          <a:ln w="19050" cap="flat" cmpd="sng" algn="ctr">
            <a:solidFill>
              <a:sysClr val="window" lastClr="FFFFFF">
                <a:lumMod val="65000"/>
              </a:sysClr>
            </a:solidFill>
            <a:prstDash val="solid"/>
          </a:ln>
          <a:effectLst/>
        </p:spPr>
        <p:txBody>
          <a:bodyPr anchor="ctr"/>
          <a:lstStyle/>
          <a:p>
            <a:pPr algn="ctr">
              <a:lnSpc>
                <a:spcPts val="1500"/>
              </a:lnSpc>
              <a:defRPr/>
            </a:pPr>
            <a:endParaRPr lang="en-US" sz="1200" kern="0">
              <a:solidFill>
                <a:sysClr val="window" lastClr="FFFFFF"/>
              </a:solidFill>
              <a:latin typeface="微软雅黑" panose="020B0503020204020204" pitchFamily="34" charset="-122"/>
              <a:ea typeface="微软雅黑" panose="020B0503020204020204" pitchFamily="34" charset="-122"/>
            </a:endParaRPr>
          </a:p>
        </p:txBody>
      </p:sp>
      <p:sp>
        <p:nvSpPr>
          <p:cNvPr id="38" name="MH_Other_2"/>
          <p:cNvSpPr/>
          <p:nvPr>
            <p:custDataLst>
              <p:tags r:id="rId2"/>
            </p:custDataLst>
          </p:nvPr>
        </p:nvSpPr>
        <p:spPr>
          <a:xfrm flipV="1">
            <a:off x="4089403" y="2290764"/>
            <a:ext cx="3294063" cy="3295651"/>
          </a:xfrm>
          <a:prstGeom prst="blockArc">
            <a:avLst>
              <a:gd name="adj1" fmla="val 10800000"/>
              <a:gd name="adj2" fmla="val 18776"/>
              <a:gd name="adj3" fmla="val 5011"/>
            </a:avLst>
          </a:prstGeom>
          <a:solidFill>
            <a:schemeClr val="accent2"/>
          </a:solidFill>
          <a:ln w="25400" cap="flat" cmpd="sng" algn="ctr">
            <a:noFill/>
            <a:prstDash val="solid"/>
          </a:ln>
          <a:effectLst/>
        </p:spPr>
        <p:txBody>
          <a:bodyPr anchor="ctr"/>
          <a:lstStyle/>
          <a:p>
            <a:pPr algn="ctr">
              <a:lnSpc>
                <a:spcPts val="1500"/>
              </a:lnSpc>
              <a:defRPr/>
            </a:pPr>
            <a:endParaRPr lang="en-US" sz="1200" kern="0">
              <a:solidFill>
                <a:sysClr val="windowText" lastClr="000000"/>
              </a:solidFill>
              <a:ea typeface="微软雅黑" panose="020B0503020204020204" pitchFamily="34" charset="-122"/>
            </a:endParaRPr>
          </a:p>
        </p:txBody>
      </p:sp>
      <p:sp>
        <p:nvSpPr>
          <p:cNvPr id="39" name="MH_Other_3"/>
          <p:cNvSpPr/>
          <p:nvPr>
            <p:custDataLst>
              <p:tags r:id="rId3"/>
            </p:custDataLst>
          </p:nvPr>
        </p:nvSpPr>
        <p:spPr>
          <a:xfrm flipV="1">
            <a:off x="4386266" y="2579692"/>
            <a:ext cx="2700337" cy="2700337"/>
          </a:xfrm>
          <a:prstGeom prst="blockArc">
            <a:avLst>
              <a:gd name="adj1" fmla="val 10800000"/>
              <a:gd name="adj2" fmla="val 19121787"/>
              <a:gd name="adj3" fmla="val 6799"/>
            </a:avLst>
          </a:prstGeom>
          <a:solidFill>
            <a:schemeClr val="accent1"/>
          </a:solidFill>
          <a:ln w="25400" cap="flat" cmpd="sng" algn="ctr">
            <a:noFill/>
            <a:prstDash val="solid"/>
          </a:ln>
          <a:effectLst/>
        </p:spPr>
        <p:txBody>
          <a:bodyPr anchor="ctr"/>
          <a:lstStyle/>
          <a:p>
            <a:pPr algn="ctr">
              <a:lnSpc>
                <a:spcPts val="1500"/>
              </a:lnSpc>
              <a:defRPr/>
            </a:pPr>
            <a:endParaRPr lang="en-US" sz="1200" kern="0">
              <a:solidFill>
                <a:sysClr val="windowText" lastClr="000000"/>
              </a:solidFill>
              <a:ea typeface="微软雅黑" panose="020B0503020204020204" pitchFamily="34" charset="-122"/>
            </a:endParaRPr>
          </a:p>
        </p:txBody>
      </p:sp>
      <p:sp>
        <p:nvSpPr>
          <p:cNvPr id="40" name="MH_Other_4"/>
          <p:cNvSpPr/>
          <p:nvPr>
            <p:custDataLst>
              <p:tags r:id="rId4"/>
            </p:custDataLst>
          </p:nvPr>
        </p:nvSpPr>
        <p:spPr>
          <a:xfrm flipV="1">
            <a:off x="4703767" y="2894017"/>
            <a:ext cx="2085975" cy="2085975"/>
          </a:xfrm>
          <a:prstGeom prst="blockArc">
            <a:avLst>
              <a:gd name="adj1" fmla="val 10800000"/>
              <a:gd name="adj2" fmla="val 17812106"/>
              <a:gd name="adj3" fmla="val 8821"/>
            </a:avLst>
          </a:prstGeom>
          <a:solidFill>
            <a:schemeClr val="accent1"/>
          </a:solidFill>
          <a:ln w="25400" cap="flat" cmpd="sng" algn="ctr">
            <a:noFill/>
            <a:prstDash val="solid"/>
          </a:ln>
          <a:effectLst/>
        </p:spPr>
        <p:txBody>
          <a:bodyPr anchor="ctr"/>
          <a:lstStyle/>
          <a:p>
            <a:pPr algn="ctr">
              <a:lnSpc>
                <a:spcPts val="1500"/>
              </a:lnSpc>
              <a:defRPr/>
            </a:pPr>
            <a:endParaRPr lang="en-US" sz="1200" kern="0">
              <a:solidFill>
                <a:sysClr val="windowText" lastClr="000000"/>
              </a:solidFill>
              <a:ea typeface="微软雅黑" panose="020B0503020204020204" pitchFamily="34" charset="-122"/>
            </a:endParaRPr>
          </a:p>
        </p:txBody>
      </p:sp>
      <p:sp>
        <p:nvSpPr>
          <p:cNvPr id="41" name="MH_Other_5"/>
          <p:cNvSpPr/>
          <p:nvPr>
            <p:custDataLst>
              <p:tags r:id="rId5"/>
            </p:custDataLst>
          </p:nvPr>
        </p:nvSpPr>
        <p:spPr>
          <a:xfrm flipV="1">
            <a:off x="5043491" y="3246440"/>
            <a:ext cx="1366837" cy="1366837"/>
          </a:xfrm>
          <a:prstGeom prst="blockArc">
            <a:avLst>
              <a:gd name="adj1" fmla="val 10800000"/>
              <a:gd name="adj2" fmla="val 15959075"/>
              <a:gd name="adj3" fmla="val 13176"/>
            </a:avLst>
          </a:prstGeom>
          <a:solidFill>
            <a:schemeClr val="accent1"/>
          </a:solidFill>
          <a:ln w="25400" cap="flat" cmpd="sng" algn="ctr">
            <a:noFill/>
            <a:prstDash val="solid"/>
          </a:ln>
          <a:effectLst/>
        </p:spPr>
        <p:txBody>
          <a:bodyPr anchor="ctr"/>
          <a:lstStyle/>
          <a:p>
            <a:pPr algn="ctr">
              <a:lnSpc>
                <a:spcPts val="1500"/>
              </a:lnSpc>
              <a:defRPr/>
            </a:pPr>
            <a:endParaRPr lang="en-US" sz="1200" kern="0">
              <a:solidFill>
                <a:sysClr val="windowText" lastClr="000000"/>
              </a:solidFill>
              <a:ea typeface="微软雅黑" panose="020B0503020204020204" pitchFamily="34" charset="-122"/>
            </a:endParaRPr>
          </a:p>
        </p:txBody>
      </p:sp>
      <p:sp>
        <p:nvSpPr>
          <p:cNvPr id="42" name="MH_Other_6"/>
          <p:cNvSpPr/>
          <p:nvPr>
            <p:custDataLst>
              <p:tags r:id="rId6"/>
            </p:custDataLst>
          </p:nvPr>
        </p:nvSpPr>
        <p:spPr>
          <a:xfrm>
            <a:off x="6985002" y="1530351"/>
            <a:ext cx="647700" cy="647700"/>
          </a:xfrm>
          <a:prstGeom prst="ellipse">
            <a:avLst/>
          </a:prstGeom>
          <a:solidFill>
            <a:schemeClr val="accent2"/>
          </a:solidFill>
          <a:ln w="25400" cap="flat" cmpd="sng" algn="ctr">
            <a:noFill/>
            <a:prstDash val="solid"/>
          </a:ln>
          <a:effectLst/>
        </p:spPr>
        <p:txBody>
          <a:bodyPr lIns="0" tIns="0" rIns="0" bIns="0" anchor="ctr"/>
          <a:lstStyle/>
          <a:p>
            <a:pPr algn="ctr">
              <a:lnSpc>
                <a:spcPts val="1500"/>
              </a:lnSpc>
              <a:defRPr/>
            </a:pPr>
            <a:r>
              <a:rPr lang="en-US" sz="1200" b="1" kern="0" dirty="0">
                <a:solidFill>
                  <a:srgbClr val="FFFFFF"/>
                </a:solidFill>
                <a:ea typeface="微软雅黑" panose="020B0503020204020204" pitchFamily="34" charset="-122"/>
              </a:rPr>
              <a:t>100</a:t>
            </a:r>
            <a:r>
              <a:rPr lang="en-US" altLang="zh-CN" sz="1200" b="1" kern="0" dirty="0">
                <a:solidFill>
                  <a:srgbClr val="FFFFFF"/>
                </a:solidFill>
                <a:ea typeface="微软雅黑" panose="020B0503020204020204" pitchFamily="34" charset="-122"/>
              </a:rPr>
              <a:t>%</a:t>
            </a:r>
            <a:endParaRPr lang="en-US" sz="1200" b="1" kern="0" dirty="0">
              <a:solidFill>
                <a:srgbClr val="FFFFFF"/>
              </a:solidFill>
              <a:ea typeface="微软雅黑" panose="020B0503020204020204" pitchFamily="34" charset="-122"/>
            </a:endParaRPr>
          </a:p>
        </p:txBody>
      </p:sp>
      <p:sp>
        <p:nvSpPr>
          <p:cNvPr id="43" name="MH_Other_7"/>
          <p:cNvSpPr/>
          <p:nvPr>
            <p:custDataLst>
              <p:tags r:id="rId7"/>
            </p:custDataLst>
          </p:nvPr>
        </p:nvSpPr>
        <p:spPr>
          <a:xfrm>
            <a:off x="6429378" y="2147888"/>
            <a:ext cx="468313" cy="468312"/>
          </a:xfrm>
          <a:prstGeom prst="ellipse">
            <a:avLst/>
          </a:prstGeom>
          <a:solidFill>
            <a:schemeClr val="accent1"/>
          </a:solidFill>
          <a:ln w="25400" cap="flat" cmpd="sng" algn="ctr">
            <a:noFill/>
            <a:prstDash val="solid"/>
          </a:ln>
          <a:effectLst/>
        </p:spPr>
        <p:txBody>
          <a:bodyPr lIns="0" tIns="0" rIns="0" bIns="0" anchor="ctr"/>
          <a:lstStyle/>
          <a:p>
            <a:pPr algn="ctr">
              <a:lnSpc>
                <a:spcPts val="1500"/>
              </a:lnSpc>
              <a:defRPr/>
            </a:pPr>
            <a:r>
              <a:rPr lang="en-US" sz="1200" b="1" kern="0" dirty="0">
                <a:solidFill>
                  <a:srgbClr val="FFFFFF"/>
                </a:solidFill>
                <a:ea typeface="微软雅黑" panose="020B0503020204020204" pitchFamily="34" charset="-122"/>
              </a:rPr>
              <a:t>70</a:t>
            </a:r>
            <a:r>
              <a:rPr lang="en-US" altLang="zh-CN" sz="1200" b="1" kern="0" dirty="0">
                <a:solidFill>
                  <a:srgbClr val="FFFFFF"/>
                </a:solidFill>
                <a:ea typeface="微软雅黑" panose="020B0503020204020204" pitchFamily="34" charset="-122"/>
              </a:rPr>
              <a:t>%</a:t>
            </a:r>
            <a:endParaRPr lang="en-US" sz="1200" b="1" kern="0" dirty="0">
              <a:solidFill>
                <a:srgbClr val="FFFFFF"/>
              </a:solidFill>
              <a:ea typeface="微软雅黑" panose="020B0503020204020204" pitchFamily="34" charset="-122"/>
            </a:endParaRPr>
          </a:p>
        </p:txBody>
      </p:sp>
      <p:sp>
        <p:nvSpPr>
          <p:cNvPr id="44" name="MH_Other_8"/>
          <p:cNvSpPr/>
          <p:nvPr>
            <p:custDataLst>
              <p:tags r:id="rId8"/>
            </p:custDataLst>
          </p:nvPr>
        </p:nvSpPr>
        <p:spPr>
          <a:xfrm>
            <a:off x="5845178" y="2579688"/>
            <a:ext cx="468313" cy="468312"/>
          </a:xfrm>
          <a:prstGeom prst="ellipse">
            <a:avLst/>
          </a:prstGeom>
          <a:solidFill>
            <a:schemeClr val="accent1"/>
          </a:solidFill>
          <a:ln w="25400" cap="flat" cmpd="sng" algn="ctr">
            <a:noFill/>
            <a:prstDash val="solid"/>
          </a:ln>
          <a:effectLst/>
        </p:spPr>
        <p:txBody>
          <a:bodyPr lIns="0" tIns="0" rIns="0" bIns="0" anchor="ctr"/>
          <a:lstStyle/>
          <a:p>
            <a:pPr algn="ctr">
              <a:lnSpc>
                <a:spcPts val="1500"/>
              </a:lnSpc>
              <a:defRPr/>
            </a:pPr>
            <a:r>
              <a:rPr lang="en-US" sz="1200" b="1" kern="0" dirty="0">
                <a:solidFill>
                  <a:srgbClr val="FFFFFF"/>
                </a:solidFill>
                <a:ea typeface="微软雅黑" panose="020B0503020204020204" pitchFamily="34" charset="-122"/>
              </a:rPr>
              <a:t>50</a:t>
            </a:r>
            <a:r>
              <a:rPr lang="en-US" altLang="zh-CN" sz="1200" b="1" kern="0" dirty="0">
                <a:solidFill>
                  <a:srgbClr val="FFFFFF"/>
                </a:solidFill>
                <a:ea typeface="微软雅黑" panose="020B0503020204020204" pitchFamily="34" charset="-122"/>
              </a:rPr>
              <a:t>%</a:t>
            </a:r>
            <a:endParaRPr lang="en-US" sz="1200" b="1" kern="0" dirty="0">
              <a:solidFill>
                <a:srgbClr val="FFFFFF"/>
              </a:solidFill>
              <a:ea typeface="微软雅黑" panose="020B0503020204020204" pitchFamily="34" charset="-122"/>
            </a:endParaRPr>
          </a:p>
        </p:txBody>
      </p:sp>
      <p:sp>
        <p:nvSpPr>
          <p:cNvPr id="45" name="MH_Other_9"/>
          <p:cNvSpPr/>
          <p:nvPr>
            <p:custDataLst>
              <p:tags r:id="rId9"/>
            </p:custDataLst>
          </p:nvPr>
        </p:nvSpPr>
        <p:spPr>
          <a:xfrm>
            <a:off x="5313363" y="3048004"/>
            <a:ext cx="468312" cy="468313"/>
          </a:xfrm>
          <a:prstGeom prst="ellipse">
            <a:avLst/>
          </a:prstGeom>
          <a:solidFill>
            <a:schemeClr val="accent1"/>
          </a:solidFill>
          <a:ln w="25400" cap="flat" cmpd="sng" algn="ctr">
            <a:noFill/>
            <a:prstDash val="solid"/>
          </a:ln>
          <a:effectLst/>
        </p:spPr>
        <p:txBody>
          <a:bodyPr lIns="0" tIns="0" rIns="0" bIns="0" anchor="ctr"/>
          <a:lstStyle/>
          <a:p>
            <a:pPr algn="ctr">
              <a:lnSpc>
                <a:spcPts val="1500"/>
              </a:lnSpc>
              <a:defRPr/>
            </a:pPr>
            <a:r>
              <a:rPr lang="en-US" sz="1200" b="1" kern="0" dirty="0">
                <a:solidFill>
                  <a:srgbClr val="FFFFFF"/>
                </a:solidFill>
                <a:ea typeface="微软雅黑" panose="020B0503020204020204" pitchFamily="34" charset="-122"/>
              </a:rPr>
              <a:t>30</a:t>
            </a:r>
            <a:r>
              <a:rPr lang="en-US" altLang="zh-CN" sz="1200" b="1" kern="0" dirty="0">
                <a:solidFill>
                  <a:srgbClr val="FFFFFF"/>
                </a:solidFill>
                <a:ea typeface="微软雅黑" panose="020B0503020204020204" pitchFamily="34" charset="-122"/>
              </a:rPr>
              <a:t>%</a:t>
            </a:r>
            <a:endParaRPr lang="en-US" sz="1200" b="1" kern="0" dirty="0">
              <a:solidFill>
                <a:srgbClr val="FFFFFF"/>
              </a:solidFill>
              <a:ea typeface="微软雅黑" panose="020B0503020204020204" pitchFamily="34" charset="-122"/>
            </a:endParaRPr>
          </a:p>
        </p:txBody>
      </p:sp>
      <p:sp>
        <p:nvSpPr>
          <p:cNvPr id="46" name="MH_Other_10"/>
          <p:cNvSpPr/>
          <p:nvPr>
            <p:custDataLst>
              <p:tags r:id="rId10"/>
            </p:custDataLst>
          </p:nvPr>
        </p:nvSpPr>
        <p:spPr>
          <a:xfrm>
            <a:off x="1936219" y="3675064"/>
            <a:ext cx="2238908" cy="176979"/>
          </a:xfrm>
          <a:custGeom>
            <a:avLst/>
            <a:gdLst>
              <a:gd name="connsiteX0" fmla="*/ 842211 w 842211"/>
              <a:gd name="connsiteY0" fmla="*/ 252663 h 252663"/>
              <a:gd name="connsiteX1" fmla="*/ 842211 w 842211"/>
              <a:gd name="connsiteY1" fmla="*/ 0 h 252663"/>
              <a:gd name="connsiteX2" fmla="*/ 0 w 842211"/>
              <a:gd name="connsiteY2" fmla="*/ 0 h 252663"/>
            </a:gdLst>
            <a:ahLst/>
            <a:cxnLst>
              <a:cxn ang="0">
                <a:pos x="connsiteX0" y="connsiteY0"/>
              </a:cxn>
              <a:cxn ang="0">
                <a:pos x="connsiteX1" y="connsiteY1"/>
              </a:cxn>
              <a:cxn ang="0">
                <a:pos x="connsiteX2" y="connsiteY2"/>
              </a:cxn>
            </a:cxnLst>
            <a:rect l="l" t="t" r="r" b="b"/>
            <a:pathLst>
              <a:path w="842211" h="252663">
                <a:moveTo>
                  <a:pt x="842211" y="252663"/>
                </a:moveTo>
                <a:lnTo>
                  <a:pt x="842211" y="0"/>
                </a:lnTo>
                <a:lnTo>
                  <a:pt x="0" y="0"/>
                </a:lnTo>
              </a:path>
            </a:pathLst>
          </a:custGeom>
          <a:noFill/>
          <a:ln w="19050" cap="flat" cmpd="sng" algn="ctr">
            <a:solidFill>
              <a:sysClr val="window" lastClr="FFFFFF">
                <a:lumMod val="65000"/>
              </a:sysClr>
            </a:solidFill>
            <a:prstDash val="solid"/>
          </a:ln>
          <a:effectLst/>
        </p:spPr>
        <p:txBody>
          <a:bodyPr anchor="ctr"/>
          <a:lstStyle/>
          <a:p>
            <a:pPr algn="ctr">
              <a:lnSpc>
                <a:spcPts val="1500"/>
              </a:lnSpc>
              <a:defRPr/>
            </a:pPr>
            <a:endParaRPr lang="en-US" sz="1200" kern="0">
              <a:solidFill>
                <a:sysClr val="window" lastClr="FFFFFF"/>
              </a:solidFill>
              <a:latin typeface="微软雅黑" panose="020B0503020204020204" pitchFamily="34" charset="-122"/>
              <a:ea typeface="微软雅黑" panose="020B0503020204020204" pitchFamily="34" charset="-122"/>
            </a:endParaRPr>
          </a:p>
        </p:txBody>
      </p:sp>
      <p:sp>
        <p:nvSpPr>
          <p:cNvPr id="47" name="MH_Other_11"/>
          <p:cNvSpPr/>
          <p:nvPr>
            <p:custDataLst>
              <p:tags r:id="rId11"/>
            </p:custDataLst>
          </p:nvPr>
        </p:nvSpPr>
        <p:spPr>
          <a:xfrm>
            <a:off x="2998237" y="3117854"/>
            <a:ext cx="1837291" cy="527759"/>
          </a:xfrm>
          <a:custGeom>
            <a:avLst/>
            <a:gdLst>
              <a:gd name="connsiteX0" fmla="*/ 842211 w 842211"/>
              <a:gd name="connsiteY0" fmla="*/ 252663 h 252663"/>
              <a:gd name="connsiteX1" fmla="*/ 842211 w 842211"/>
              <a:gd name="connsiteY1" fmla="*/ 0 h 252663"/>
              <a:gd name="connsiteX2" fmla="*/ 0 w 842211"/>
              <a:gd name="connsiteY2" fmla="*/ 0 h 252663"/>
            </a:gdLst>
            <a:ahLst/>
            <a:cxnLst>
              <a:cxn ang="0">
                <a:pos x="connsiteX0" y="connsiteY0"/>
              </a:cxn>
              <a:cxn ang="0">
                <a:pos x="connsiteX1" y="connsiteY1"/>
              </a:cxn>
              <a:cxn ang="0">
                <a:pos x="connsiteX2" y="connsiteY2"/>
              </a:cxn>
            </a:cxnLst>
            <a:rect l="l" t="t" r="r" b="b"/>
            <a:pathLst>
              <a:path w="842211" h="252663">
                <a:moveTo>
                  <a:pt x="842211" y="252663"/>
                </a:moveTo>
                <a:lnTo>
                  <a:pt x="842211" y="0"/>
                </a:lnTo>
                <a:lnTo>
                  <a:pt x="0" y="0"/>
                </a:lnTo>
              </a:path>
            </a:pathLst>
          </a:custGeom>
          <a:noFill/>
          <a:ln w="19050" cap="flat" cmpd="sng" algn="ctr">
            <a:solidFill>
              <a:sysClr val="window" lastClr="FFFFFF">
                <a:lumMod val="65000"/>
              </a:sysClr>
            </a:solidFill>
            <a:prstDash val="solid"/>
          </a:ln>
          <a:effectLst/>
        </p:spPr>
        <p:txBody>
          <a:bodyPr anchor="ctr"/>
          <a:lstStyle/>
          <a:p>
            <a:pPr algn="ctr">
              <a:lnSpc>
                <a:spcPts val="1500"/>
              </a:lnSpc>
              <a:defRPr/>
            </a:pPr>
            <a:endParaRPr lang="en-US" sz="1200" kern="0">
              <a:solidFill>
                <a:sysClr val="window" lastClr="FFFFFF"/>
              </a:solidFill>
              <a:latin typeface="微软雅黑" panose="020B0503020204020204" pitchFamily="34" charset="-122"/>
              <a:ea typeface="微软雅黑" panose="020B0503020204020204" pitchFamily="34" charset="-122"/>
            </a:endParaRPr>
          </a:p>
        </p:txBody>
      </p:sp>
      <p:sp>
        <p:nvSpPr>
          <p:cNvPr id="48" name="MH_Other_12"/>
          <p:cNvSpPr/>
          <p:nvPr>
            <p:custDataLst>
              <p:tags r:id="rId12"/>
            </p:custDataLst>
          </p:nvPr>
        </p:nvSpPr>
        <p:spPr>
          <a:xfrm>
            <a:off x="4498978" y="2843216"/>
            <a:ext cx="631825" cy="1082675"/>
          </a:xfrm>
          <a:custGeom>
            <a:avLst/>
            <a:gdLst>
              <a:gd name="connsiteX0" fmla="*/ 842211 w 842211"/>
              <a:gd name="connsiteY0" fmla="*/ 252663 h 252663"/>
              <a:gd name="connsiteX1" fmla="*/ 842211 w 842211"/>
              <a:gd name="connsiteY1" fmla="*/ 0 h 252663"/>
              <a:gd name="connsiteX2" fmla="*/ 0 w 842211"/>
              <a:gd name="connsiteY2" fmla="*/ 0 h 252663"/>
            </a:gdLst>
            <a:ahLst/>
            <a:cxnLst>
              <a:cxn ang="0">
                <a:pos x="connsiteX0" y="connsiteY0"/>
              </a:cxn>
              <a:cxn ang="0">
                <a:pos x="connsiteX1" y="connsiteY1"/>
              </a:cxn>
              <a:cxn ang="0">
                <a:pos x="connsiteX2" y="connsiteY2"/>
              </a:cxn>
            </a:cxnLst>
            <a:rect l="l" t="t" r="r" b="b"/>
            <a:pathLst>
              <a:path w="842211" h="252663">
                <a:moveTo>
                  <a:pt x="842211" y="252663"/>
                </a:moveTo>
                <a:lnTo>
                  <a:pt x="842211" y="0"/>
                </a:lnTo>
                <a:lnTo>
                  <a:pt x="0" y="0"/>
                </a:lnTo>
              </a:path>
            </a:pathLst>
          </a:custGeom>
          <a:noFill/>
          <a:ln w="19050" cap="flat" cmpd="sng" algn="ctr">
            <a:solidFill>
              <a:sysClr val="window" lastClr="FFFFFF">
                <a:lumMod val="65000"/>
              </a:sysClr>
            </a:solidFill>
            <a:prstDash val="solid"/>
          </a:ln>
          <a:effectLst/>
        </p:spPr>
        <p:txBody>
          <a:bodyPr anchor="ctr"/>
          <a:lstStyle/>
          <a:p>
            <a:pPr algn="ctr">
              <a:lnSpc>
                <a:spcPts val="1500"/>
              </a:lnSpc>
              <a:defRPr/>
            </a:pPr>
            <a:endParaRPr lang="en-US" sz="1200" kern="0">
              <a:solidFill>
                <a:sysClr val="window" lastClr="FFFFFF"/>
              </a:solidFill>
              <a:ea typeface="微软雅黑" panose="020B0503020204020204" pitchFamily="34" charset="-122"/>
            </a:endParaRPr>
          </a:p>
        </p:txBody>
      </p:sp>
      <p:sp>
        <p:nvSpPr>
          <p:cNvPr id="49" name="MH_SubTitle_1"/>
          <p:cNvSpPr txBox="1">
            <a:spLocks noChangeArrowheads="1"/>
          </p:cNvSpPr>
          <p:nvPr>
            <p:custDataLst>
              <p:tags r:id="rId13"/>
            </p:custDataLst>
          </p:nvPr>
        </p:nvSpPr>
        <p:spPr bwMode="auto">
          <a:xfrm flipH="1">
            <a:off x="440416" y="3488850"/>
            <a:ext cx="3254493" cy="17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lnSpc>
                <a:spcPts val="1500"/>
              </a:lnSpc>
              <a:spcBef>
                <a:spcPct val="0"/>
              </a:spcBef>
              <a:buNone/>
              <a:defRPr/>
            </a:pPr>
            <a:r>
              <a:rPr lang="zh-CN" altLang="en-US" sz="1200" dirty="0">
                <a:solidFill>
                  <a:srgbClr val="737572">
                    <a:lumMod val="50000"/>
                    <a:lumOff val="50000"/>
                  </a:srgbClr>
                </a:solidFill>
                <a:latin typeface="微软雅黑" panose="020B0503020204020204" pitchFamily="34" charset="-122"/>
                <a:cs typeface="Arial" panose="020B0604020202020204" pitchFamily="34" charset="0"/>
              </a:rPr>
              <a:t>双击输入替换内容</a:t>
            </a:r>
          </a:p>
        </p:txBody>
      </p:sp>
      <p:sp>
        <p:nvSpPr>
          <p:cNvPr id="50" name="MH_SubTitle_2"/>
          <p:cNvSpPr txBox="1">
            <a:spLocks noChangeArrowheads="1"/>
          </p:cNvSpPr>
          <p:nvPr>
            <p:custDataLst>
              <p:tags r:id="rId14"/>
            </p:custDataLst>
          </p:nvPr>
        </p:nvSpPr>
        <p:spPr bwMode="auto">
          <a:xfrm flipH="1">
            <a:off x="807918" y="3170949"/>
            <a:ext cx="3254497" cy="17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lnSpc>
                <a:spcPts val="1500"/>
              </a:lnSpc>
              <a:spcBef>
                <a:spcPct val="0"/>
              </a:spcBef>
              <a:buNone/>
              <a:defRPr/>
            </a:pPr>
            <a:r>
              <a:rPr lang="zh-CN" altLang="en-US" sz="1200" dirty="0">
                <a:solidFill>
                  <a:srgbClr val="737572"/>
                </a:solidFill>
                <a:latin typeface="微软雅黑" panose="020B0503020204020204" pitchFamily="34" charset="-122"/>
                <a:cs typeface="Arial" panose="020B0604020202020204" pitchFamily="34" charset="0"/>
              </a:rPr>
              <a:t>双击输入替换内容</a:t>
            </a:r>
          </a:p>
        </p:txBody>
      </p:sp>
      <p:sp>
        <p:nvSpPr>
          <p:cNvPr id="51" name="MH_SubTitle_3"/>
          <p:cNvSpPr txBox="1">
            <a:spLocks noChangeArrowheads="1"/>
          </p:cNvSpPr>
          <p:nvPr>
            <p:custDataLst>
              <p:tags r:id="rId15"/>
            </p:custDataLst>
          </p:nvPr>
        </p:nvSpPr>
        <p:spPr bwMode="auto">
          <a:xfrm flipH="1">
            <a:off x="1166106" y="2865572"/>
            <a:ext cx="3254497" cy="17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lnSpc>
                <a:spcPts val="1500"/>
              </a:lnSpc>
              <a:spcBef>
                <a:spcPct val="0"/>
              </a:spcBef>
              <a:buNone/>
              <a:defRPr/>
            </a:pPr>
            <a:r>
              <a:rPr lang="zh-CN" altLang="en-US" sz="1200" dirty="0">
                <a:solidFill>
                  <a:srgbClr val="737572">
                    <a:lumMod val="50000"/>
                    <a:lumOff val="50000"/>
                  </a:srgbClr>
                </a:solidFill>
                <a:latin typeface="微软雅黑" panose="020B0503020204020204" pitchFamily="34" charset="-122"/>
                <a:cs typeface="Arial" panose="020B0604020202020204" pitchFamily="34" charset="0"/>
              </a:rPr>
              <a:t>双击输入替换内容</a:t>
            </a:r>
          </a:p>
        </p:txBody>
      </p:sp>
      <p:sp>
        <p:nvSpPr>
          <p:cNvPr id="52" name="MH_SubTitle_4"/>
          <p:cNvSpPr txBox="1">
            <a:spLocks noChangeArrowheads="1"/>
          </p:cNvSpPr>
          <p:nvPr>
            <p:custDataLst>
              <p:tags r:id="rId16"/>
            </p:custDataLst>
          </p:nvPr>
        </p:nvSpPr>
        <p:spPr bwMode="auto">
          <a:xfrm flipH="1">
            <a:off x="1579442" y="2581278"/>
            <a:ext cx="3254497" cy="17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spcBef>
                <a:spcPct val="20000"/>
              </a:spcBef>
              <a:buFont typeface="Arial" panose="020B0604020202020204" pitchFamily="34" charset="0"/>
              <a:buChar char="•"/>
              <a:defRPr sz="3200">
                <a:solidFill>
                  <a:schemeClr val="tx1"/>
                </a:solidFill>
                <a:latin typeface="Arial Narrow" panose="020B0606020202030204" pitchFamily="34" charset="0"/>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Arial Narrow" panose="020B0606020202030204" pitchFamily="34" charset="0"/>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Arial Narrow" panose="020B0606020202030204" pitchFamily="34" charset="0"/>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gn="ctr">
              <a:lnSpc>
                <a:spcPts val="1500"/>
              </a:lnSpc>
              <a:spcBef>
                <a:spcPct val="0"/>
              </a:spcBef>
              <a:buNone/>
              <a:defRPr/>
            </a:pPr>
            <a:r>
              <a:rPr lang="zh-CN" altLang="en-US" sz="1200" dirty="0">
                <a:solidFill>
                  <a:srgbClr val="737572"/>
                </a:solidFill>
                <a:latin typeface="微软雅黑" panose="020B0503020204020204" pitchFamily="34" charset="-122"/>
                <a:cs typeface="Arial" panose="020B0604020202020204" pitchFamily="34" charset="0"/>
              </a:rPr>
              <a:t>双击输入替换内容</a:t>
            </a:r>
          </a:p>
        </p:txBody>
      </p:sp>
      <p:sp>
        <p:nvSpPr>
          <p:cNvPr id="53" name="MH_Other_13"/>
          <p:cNvSpPr/>
          <p:nvPr>
            <p:custDataLst>
              <p:tags r:id="rId17"/>
            </p:custDataLst>
          </p:nvPr>
        </p:nvSpPr>
        <p:spPr>
          <a:xfrm>
            <a:off x="7562851" y="4608515"/>
            <a:ext cx="71439" cy="1250951"/>
          </a:xfrm>
          <a:prstGeom prst="rect">
            <a:avLst/>
          </a:prstGeom>
          <a:solidFill>
            <a:srgbClr val="DBDBDB"/>
          </a:solidFill>
          <a:ln w="25400" cap="flat" cmpd="sng" algn="ctr">
            <a:noFill/>
            <a:prstDash val="solid"/>
          </a:ln>
          <a:effectLst/>
        </p:spPr>
        <p:txBody>
          <a:bodyPr anchor="ctr"/>
          <a:lstStyle/>
          <a:p>
            <a:pPr algn="ctr">
              <a:lnSpc>
                <a:spcPts val="1500"/>
              </a:lnSpc>
              <a:defRPr/>
            </a:pPr>
            <a:endParaRPr lang="en-US" sz="1200" kern="0">
              <a:solidFill>
                <a:sysClr val="window" lastClr="FFFFFF"/>
              </a:solidFill>
              <a:ea typeface="微软雅黑" panose="020B0503020204020204" pitchFamily="34" charset="-122"/>
            </a:endParaRPr>
          </a:p>
        </p:txBody>
      </p:sp>
      <p:sp>
        <p:nvSpPr>
          <p:cNvPr id="54" name="MH_Other_14"/>
          <p:cNvSpPr/>
          <p:nvPr>
            <p:custDataLst>
              <p:tags r:id="rId18"/>
            </p:custDataLst>
          </p:nvPr>
        </p:nvSpPr>
        <p:spPr>
          <a:xfrm>
            <a:off x="2667000" y="3884617"/>
            <a:ext cx="6858000" cy="53975"/>
          </a:xfrm>
          <a:prstGeom prst="rect">
            <a:avLst/>
          </a:prstGeom>
          <a:solidFill>
            <a:srgbClr val="DBDBDB"/>
          </a:solidFill>
          <a:ln w="25400" cap="flat" cmpd="sng" algn="ctr">
            <a:noFill/>
            <a:prstDash val="solid"/>
          </a:ln>
          <a:effectLst/>
        </p:spPr>
        <p:txBody>
          <a:bodyPr anchor="ctr"/>
          <a:lstStyle/>
          <a:p>
            <a:pPr algn="ctr">
              <a:lnSpc>
                <a:spcPts val="1500"/>
              </a:lnSpc>
              <a:defRPr/>
            </a:pPr>
            <a:endParaRPr lang="en-US" sz="1200" kern="0">
              <a:solidFill>
                <a:sysClr val="window" lastClr="FFFFFF"/>
              </a:solidFill>
              <a:ea typeface="微软雅黑" panose="020B0503020204020204" pitchFamily="34" charset="-122"/>
            </a:endParaRPr>
          </a:p>
        </p:txBody>
      </p:sp>
      <p:cxnSp>
        <p:nvCxnSpPr>
          <p:cNvPr id="55" name="MH_Other_15"/>
          <p:cNvCxnSpPr>
            <a:cxnSpLocks noChangeShapeType="1"/>
          </p:cNvCxnSpPr>
          <p:nvPr>
            <p:custDataLst>
              <p:tags r:id="rId19"/>
            </p:custDataLst>
          </p:nvPr>
        </p:nvCxnSpPr>
        <p:spPr bwMode="auto">
          <a:xfrm>
            <a:off x="7283449" y="2116137"/>
            <a:ext cx="7939" cy="1873251"/>
          </a:xfrm>
          <a:prstGeom prst="line">
            <a:avLst/>
          </a:prstGeom>
          <a:noFill/>
          <a:ln w="28575" algn="ctr">
            <a:solidFill>
              <a:schemeClr val="accent2"/>
            </a:solidFill>
            <a:round/>
            <a:headEnd type="oval" w="med" len="med"/>
            <a:tailEnd type="oval" w="med" len="med"/>
          </a:ln>
          <a:extLst>
            <a:ext uri="{909E8E84-426E-40DD-AFC4-6F175D3DCCD1}">
              <a14:hiddenFill xmlns:a14="http://schemas.microsoft.com/office/drawing/2010/main">
                <a:noFill/>
              </a14:hiddenFill>
            </a:ext>
          </a:extLst>
        </p:spPr>
      </p:cxnSp>
      <p:cxnSp>
        <p:nvCxnSpPr>
          <p:cNvPr id="56" name="MH_Other_16"/>
          <p:cNvCxnSpPr>
            <a:cxnSpLocks noChangeShapeType="1"/>
          </p:cNvCxnSpPr>
          <p:nvPr>
            <p:custDataLst>
              <p:tags r:id="rId20"/>
            </p:custDataLst>
          </p:nvPr>
        </p:nvCxnSpPr>
        <p:spPr bwMode="auto">
          <a:xfrm>
            <a:off x="6670675" y="2525716"/>
            <a:ext cx="0" cy="2287587"/>
          </a:xfrm>
          <a:prstGeom prst="line">
            <a:avLst/>
          </a:prstGeom>
          <a:noFill/>
          <a:ln w="2857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cxnSp>
        <p:nvCxnSpPr>
          <p:cNvPr id="57" name="MH_Other_17"/>
          <p:cNvCxnSpPr>
            <a:cxnSpLocks noChangeShapeType="1"/>
          </p:cNvCxnSpPr>
          <p:nvPr>
            <p:custDataLst>
              <p:tags r:id="rId21"/>
            </p:custDataLst>
          </p:nvPr>
        </p:nvCxnSpPr>
        <p:spPr bwMode="auto">
          <a:xfrm>
            <a:off x="6086475" y="3011490"/>
            <a:ext cx="0" cy="1820863"/>
          </a:xfrm>
          <a:prstGeom prst="line">
            <a:avLst/>
          </a:prstGeom>
          <a:noFill/>
          <a:ln w="2857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cxnSp>
        <p:nvCxnSpPr>
          <p:cNvPr id="58" name="MH_Other_18"/>
          <p:cNvCxnSpPr>
            <a:cxnSpLocks noChangeShapeType="1"/>
          </p:cNvCxnSpPr>
          <p:nvPr>
            <p:custDataLst>
              <p:tags r:id="rId22"/>
            </p:custDataLst>
          </p:nvPr>
        </p:nvCxnSpPr>
        <p:spPr bwMode="auto">
          <a:xfrm>
            <a:off x="5546725" y="3371851"/>
            <a:ext cx="7939" cy="1144588"/>
          </a:xfrm>
          <a:prstGeom prst="line">
            <a:avLst/>
          </a:prstGeom>
          <a:noFill/>
          <a:ln w="28575" algn="ctr">
            <a:solidFill>
              <a:schemeClr val="accent1"/>
            </a:solidFill>
            <a:round/>
            <a:headEnd type="oval" w="med" len="med"/>
            <a:tailEnd type="oval" w="med" len="med"/>
          </a:ln>
          <a:extLst>
            <a:ext uri="{909E8E84-426E-40DD-AFC4-6F175D3DCCD1}">
              <a14:hiddenFill xmlns:a14="http://schemas.microsoft.com/office/drawing/2010/main">
                <a:noFill/>
              </a14:hiddenFill>
            </a:ext>
          </a:extLst>
        </p:spPr>
      </p:cxnSp>
      <p:sp>
        <p:nvSpPr>
          <p:cNvPr id="59" name="TextBox 26"/>
          <p:cNvSpPr txBox="1"/>
          <p:nvPr/>
        </p:nvSpPr>
        <p:spPr>
          <a:xfrm>
            <a:off x="1372426" y="4127398"/>
            <a:ext cx="2260725" cy="1054135"/>
          </a:xfrm>
          <a:prstGeom prst="rect">
            <a:avLst/>
          </a:prstGeom>
          <a:noFill/>
        </p:spPr>
        <p:txBody>
          <a:bodyPr wrap="square" rtlCol="0">
            <a:spAutoFit/>
          </a:bodyPr>
          <a:lstStyle/>
          <a:p>
            <a:pPr algn="ctr" fontAlgn="base">
              <a:lnSpc>
                <a:spcPts val="1500"/>
              </a:lnSpc>
              <a:spcBef>
                <a:spcPct val="0"/>
              </a:spcBef>
              <a:spcAft>
                <a:spcPct val="0"/>
              </a:spcAft>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双击输入替换内容双击输入替换内容双击输入替换内容双击输入替换内容双击输入替换内容双击输入替换内容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endParaRPr lang="en-US" sz="12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60" name="TextBox 26"/>
          <p:cNvSpPr txBox="1"/>
          <p:nvPr/>
        </p:nvSpPr>
        <p:spPr>
          <a:xfrm>
            <a:off x="7632702" y="1943747"/>
            <a:ext cx="2260725" cy="1054135"/>
          </a:xfrm>
          <a:prstGeom prst="rect">
            <a:avLst/>
          </a:prstGeom>
          <a:noFill/>
        </p:spPr>
        <p:txBody>
          <a:bodyPr wrap="square" rtlCol="0">
            <a:spAutoFit/>
          </a:bodyPr>
          <a:lstStyle/>
          <a:p>
            <a:pPr algn="ctr" fontAlgn="base">
              <a:lnSpc>
                <a:spcPts val="1500"/>
              </a:lnSpc>
              <a:spcBef>
                <a:spcPct val="0"/>
              </a:spcBef>
              <a:spcAft>
                <a:spcPct val="0"/>
              </a:spcAft>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双击输入替换内容双击输入替换内容双击输入替换内容双击输入替换内容双击输入替换内容双击输入替换内容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endParaRPr lang="en-US" sz="12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61" name="TextBox 26"/>
          <p:cNvSpPr txBox="1"/>
          <p:nvPr/>
        </p:nvSpPr>
        <p:spPr>
          <a:xfrm>
            <a:off x="7832727" y="4248974"/>
            <a:ext cx="2260725" cy="1054135"/>
          </a:xfrm>
          <a:prstGeom prst="rect">
            <a:avLst/>
          </a:prstGeom>
          <a:noFill/>
        </p:spPr>
        <p:txBody>
          <a:bodyPr wrap="square" rtlCol="0">
            <a:spAutoFit/>
          </a:bodyPr>
          <a:lstStyle/>
          <a:p>
            <a:pPr algn="ctr" fontAlgn="base">
              <a:lnSpc>
                <a:spcPts val="1500"/>
              </a:lnSpc>
              <a:spcBef>
                <a:spcPct val="0"/>
              </a:spcBef>
              <a:spcAft>
                <a:spcPct val="0"/>
              </a:spcAft>
            </a:pPr>
            <a:r>
              <a:rPr lang="zh-CN" altLang="en-US" sz="1200" dirty="0">
                <a:solidFill>
                  <a:schemeClr val="bg1">
                    <a:lumMod val="50000"/>
                  </a:schemeClr>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双击输入替换内容双击输入替换内容双击输入替换内容双击输入替换内容双击输入替换内容双击输入替换内容</a:t>
            </a:r>
            <a:endParaRPr lang="en-US" altLang="zh-CN" sz="12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ctr" fontAlgn="base">
              <a:lnSpc>
                <a:spcPts val="1500"/>
              </a:lnSpc>
              <a:spcBef>
                <a:spcPct val="0"/>
              </a:spcBef>
              <a:spcAft>
                <a:spcPct val="0"/>
              </a:spcAft>
            </a:pPr>
            <a:endParaRPr lang="en-US" sz="12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71727468"/>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left)">
                                      <p:cBhvr>
                                        <p:cTn id="10" dur="500"/>
                                        <p:tgtEl>
                                          <p:spTgt spid="3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wipe(left)">
                                      <p:cBhvr>
                                        <p:cTn id="20" dur="500"/>
                                        <p:tgtEl>
                                          <p:spTgt spid="54"/>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down)">
                                      <p:cBhvr>
                                        <p:cTn id="27" dur="500"/>
                                        <p:tgtEl>
                                          <p:spTgt spid="4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down)">
                                      <p:cBhvr>
                                        <p:cTn id="30" dur="500"/>
                                        <p:tgtEl>
                                          <p:spTgt spid="4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wipe(down)">
                                      <p:cBhvr>
                                        <p:cTn id="33" dur="500"/>
                                        <p:tgtEl>
                                          <p:spTgt spid="45"/>
                                        </p:tgtEl>
                                      </p:cBhvr>
                                    </p:animEffect>
                                  </p:childTnLst>
                                </p:cTn>
                              </p:par>
                              <p:par>
                                <p:cTn id="34" presetID="22" presetClass="entr" presetSubtype="4"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down)">
                                      <p:cBhvr>
                                        <p:cTn id="36" dur="500"/>
                                        <p:tgtEl>
                                          <p:spTgt spid="55"/>
                                        </p:tgtEl>
                                      </p:cBhvr>
                                    </p:animEffect>
                                  </p:childTnLst>
                                </p:cTn>
                              </p:par>
                              <p:par>
                                <p:cTn id="37" presetID="22" presetClass="entr" presetSubtype="4"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down)">
                                      <p:cBhvr>
                                        <p:cTn id="39" dur="500"/>
                                        <p:tgtEl>
                                          <p:spTgt spid="56"/>
                                        </p:tgtEl>
                                      </p:cBhvr>
                                    </p:animEffect>
                                  </p:childTnLst>
                                </p:cTn>
                              </p:par>
                              <p:par>
                                <p:cTn id="40" presetID="22" presetClass="entr" presetSubtype="4"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down)">
                                      <p:cBhvr>
                                        <p:cTn id="42" dur="500"/>
                                        <p:tgtEl>
                                          <p:spTgt spid="57"/>
                                        </p:tgtEl>
                                      </p:cBhvr>
                                    </p:animEffect>
                                  </p:childTnLst>
                                </p:cTn>
                              </p:par>
                              <p:par>
                                <p:cTn id="43" presetID="22" presetClass="entr" presetSubtype="4"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down)">
                                      <p:cBhvr>
                                        <p:cTn id="45" dur="500"/>
                                        <p:tgtEl>
                                          <p:spTgt spid="58"/>
                                        </p:tgtEl>
                                      </p:cBhvr>
                                    </p:animEffect>
                                  </p:childTnLst>
                                </p:cTn>
                              </p:par>
                            </p:childTnLst>
                          </p:cTn>
                        </p:par>
                        <p:par>
                          <p:cTn id="46" fill="hold">
                            <p:stCondLst>
                              <p:cond delay="1500"/>
                            </p:stCondLst>
                            <p:childTnLst>
                              <p:par>
                                <p:cTn id="47" presetID="22" presetClass="entr" presetSubtype="2"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right)">
                                      <p:cBhvr>
                                        <p:cTn id="49" dur="500"/>
                                        <p:tgtEl>
                                          <p:spTgt spid="37"/>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right)">
                                      <p:cBhvr>
                                        <p:cTn id="52" dur="500"/>
                                        <p:tgtEl>
                                          <p:spTgt spid="46"/>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wipe(right)">
                                      <p:cBhvr>
                                        <p:cTn id="58" dur="500"/>
                                        <p:tgtEl>
                                          <p:spTgt spid="48"/>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right)">
                                      <p:cBhvr>
                                        <p:cTn id="61" dur="500"/>
                                        <p:tgtEl>
                                          <p:spTgt spid="49"/>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right)">
                                      <p:cBhvr>
                                        <p:cTn id="67" dur="500"/>
                                        <p:tgtEl>
                                          <p:spTgt spid="51"/>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right)">
                                      <p:cBhvr>
                                        <p:cTn id="70" dur="500"/>
                                        <p:tgtEl>
                                          <p:spTgt spid="52"/>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childTnLst>
                          </p:cTn>
                        </p:par>
                        <p:par>
                          <p:cTn id="75" fill="hold">
                            <p:stCondLst>
                              <p:cond delay="2500"/>
                            </p:stCondLst>
                            <p:childTnLst>
                              <p:par>
                                <p:cTn id="76" presetID="10" presetClass="entr" presetSubtype="0" fill="hold" grpId="0" nodeType="afterEffect">
                                  <p:stCondLst>
                                    <p:cond delay="0"/>
                                  </p:stCondLst>
                                  <p:childTnLst>
                                    <p:set>
                                      <p:cBhvr>
                                        <p:cTn id="77" dur="1" fill="hold">
                                          <p:stCondLst>
                                            <p:cond delay="0"/>
                                          </p:stCondLst>
                                        </p:cTn>
                                        <p:tgtEl>
                                          <p:spTgt spid="59"/>
                                        </p:tgtEl>
                                        <p:attrNameLst>
                                          <p:attrName>style.visibility</p:attrName>
                                        </p:attrNameLst>
                                      </p:cBhvr>
                                      <p:to>
                                        <p:strVal val="visible"/>
                                      </p:to>
                                    </p:set>
                                    <p:animEffect transition="in" filter="fade">
                                      <p:cBhvr>
                                        <p:cTn id="78" dur="500"/>
                                        <p:tgtEl>
                                          <p:spTgt spid="5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0" grpId="0"/>
      <p:bldP spid="51" grpId="0"/>
      <p:bldP spid="52" grpId="0"/>
      <p:bldP spid="53" grpId="0" animBg="1"/>
      <p:bldP spid="54" grpId="0" animBg="1"/>
      <p:bldP spid="59" grpId="0"/>
      <p:bldP spid="60"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541769" y="3230399"/>
            <a:ext cx="6036748" cy="939800"/>
          </a:xfrm>
        </p:spPr>
        <p:txBody>
          <a:bodyPr/>
          <a:lstStyle/>
          <a:p>
            <a:r>
              <a:rPr lang="en-US" altLang="zh-CN">
                <a:solidFill>
                  <a:srgbClr val="B58B6F"/>
                </a:solidFill>
                <a:latin typeface="#9Slide03 SVNOscine" panose="020B0506040202020204" pitchFamily="34" charset="0"/>
              </a:rPr>
              <a:t>HOẠT ĐỘNG  2</a:t>
            </a:r>
            <a:endParaRPr lang="zh-CN" altLang="en-US">
              <a:solidFill>
                <a:srgbClr val="B58B6F"/>
              </a:solidFill>
              <a:latin typeface="#9Slide03 SVNOscine" panose="020B0506040202020204" pitchFamily="34" charset="0"/>
            </a:endParaRPr>
          </a:p>
        </p:txBody>
      </p:sp>
    </p:spTree>
    <p:extLst>
      <p:ext uri="{BB962C8B-B14F-4D97-AF65-F5344CB8AC3E}">
        <p14:creationId xmlns:p14="http://schemas.microsoft.com/office/powerpoint/2010/main" val="3225012432"/>
      </p:ext>
    </p:extLst>
  </p:cSld>
  <p:clrMapOvr>
    <a:masterClrMapping/>
  </p:clrMapOvr>
  <p:transition spd="slow" advClick="0" advTm="3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H_SubTitle_1"/>
          <p:cNvSpPr/>
          <p:nvPr>
            <p:custDataLst>
              <p:tags r:id="rId1"/>
            </p:custDataLst>
          </p:nvPr>
        </p:nvSpPr>
        <p:spPr>
          <a:xfrm>
            <a:off x="3287715" y="3573464"/>
            <a:ext cx="2665412" cy="1924051"/>
          </a:xfrm>
          <a:custGeom>
            <a:avLst/>
            <a:gdLst>
              <a:gd name="connsiteX0" fmla="*/ 913572 w 2665437"/>
              <a:gd name="connsiteY0" fmla="*/ 100 h 1924266"/>
              <a:gd name="connsiteX1" fmla="*/ 1823209 w 2665437"/>
              <a:gd name="connsiteY1" fmla="*/ 330972 h 1924266"/>
              <a:gd name="connsiteX2" fmla="*/ 2665437 w 2665437"/>
              <a:gd name="connsiteY2" fmla="*/ 875140 h 1924266"/>
              <a:gd name="connsiteX3" fmla="*/ 2623085 w 2665437"/>
              <a:gd name="connsiteY3" fmla="*/ 1433394 h 1924266"/>
              <a:gd name="connsiteX4" fmla="*/ 1685143 w 2665437"/>
              <a:gd name="connsiteY4" fmla="*/ 1758041 h 1924266"/>
              <a:gd name="connsiteX5" fmla="*/ 258074 w 2665437"/>
              <a:gd name="connsiteY5" fmla="*/ 1619975 h 1924266"/>
              <a:gd name="connsiteX6" fmla="*/ 396140 w 2665437"/>
              <a:gd name="connsiteY6" fmla="*/ 192906 h 1924266"/>
              <a:gd name="connsiteX7" fmla="*/ 913572 w 2665437"/>
              <a:gd name="connsiteY7" fmla="*/ 100 h 192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5437" h="1924266">
                <a:moveTo>
                  <a:pt x="913572" y="100"/>
                </a:moveTo>
                <a:cubicBezTo>
                  <a:pt x="1214085" y="-4346"/>
                  <a:pt x="1529205" y="141180"/>
                  <a:pt x="1823209" y="330972"/>
                </a:cubicBezTo>
                <a:cubicBezTo>
                  <a:pt x="2159771" y="548238"/>
                  <a:pt x="2412643" y="730544"/>
                  <a:pt x="2665437" y="875140"/>
                </a:cubicBezTo>
                <a:lnTo>
                  <a:pt x="2623085" y="1433394"/>
                </a:lnTo>
                <a:cubicBezTo>
                  <a:pt x="2327741" y="1540244"/>
                  <a:pt x="2039269" y="1668869"/>
                  <a:pt x="1685143" y="1758041"/>
                </a:cubicBezTo>
                <a:cubicBezTo>
                  <a:pt x="1102857" y="1931751"/>
                  <a:pt x="678018" y="2073614"/>
                  <a:pt x="258074" y="1619975"/>
                </a:cubicBezTo>
                <a:cubicBezTo>
                  <a:pt x="-161870" y="1166337"/>
                  <a:pt x="-36060" y="548855"/>
                  <a:pt x="396140" y="192906"/>
                </a:cubicBezTo>
                <a:cubicBezTo>
                  <a:pt x="558215" y="59426"/>
                  <a:pt x="733265" y="2768"/>
                  <a:pt x="913572" y="100"/>
                </a:cubicBezTo>
                <a:close/>
              </a:path>
            </a:pathLst>
          </a:custGeom>
          <a:solidFill>
            <a:schemeClr val="accent1"/>
          </a:solidFill>
          <a:ln w="25400" cap="flat" cmpd="sng" algn="ctr">
            <a:noFill/>
            <a:prstDash val="solid"/>
          </a:ln>
          <a:effectLst/>
        </p:spPr>
        <p:txBody>
          <a:bodyPr tIns="0" rIns="792000" bIns="0" anchor="ctr">
            <a:normAutofit/>
          </a:bodyPr>
          <a:lstStyle/>
          <a:p>
            <a:pPr algn="ctr">
              <a:lnSpc>
                <a:spcPts val="1500"/>
              </a:lnSpc>
              <a:defRPr/>
            </a:pPr>
            <a:r>
              <a:rPr lang="zh-CN" altLang="en-US" sz="1200" kern="0" dirty="0">
                <a:solidFill>
                  <a:srgbClr val="FFFFFF"/>
                </a:solidFill>
                <a:ea typeface="微软雅黑" panose="020B0503020204020204" pitchFamily="34" charset="-122"/>
              </a:rPr>
              <a:t>双击输入替换内容</a:t>
            </a:r>
            <a:endParaRPr lang="en-US" altLang="zh-CN" sz="1200" kern="0" dirty="0">
              <a:solidFill>
                <a:srgbClr val="FFFFFF"/>
              </a:solidFill>
              <a:ea typeface="微软雅黑" panose="020B0503020204020204" pitchFamily="34" charset="-122"/>
            </a:endParaRPr>
          </a:p>
          <a:p>
            <a:pPr algn="ctr">
              <a:lnSpc>
                <a:spcPts val="1500"/>
              </a:lnSpc>
              <a:defRPr/>
            </a:pPr>
            <a:endParaRPr lang="zh-CN" altLang="en-US" sz="1200" kern="0" dirty="0">
              <a:solidFill>
                <a:srgbClr val="FFFFFF"/>
              </a:solidFill>
              <a:ea typeface="微软雅黑" panose="020B0503020204020204" pitchFamily="34" charset="-122"/>
            </a:endParaRPr>
          </a:p>
        </p:txBody>
      </p:sp>
      <p:sp>
        <p:nvSpPr>
          <p:cNvPr id="4" name="MH_SubTitle_4"/>
          <p:cNvSpPr/>
          <p:nvPr>
            <p:custDataLst>
              <p:tags r:id="rId2"/>
            </p:custDataLst>
          </p:nvPr>
        </p:nvSpPr>
        <p:spPr>
          <a:xfrm>
            <a:off x="6134103" y="3514729"/>
            <a:ext cx="2676525" cy="1927225"/>
          </a:xfrm>
          <a:custGeom>
            <a:avLst/>
            <a:gdLst>
              <a:gd name="connsiteX0" fmla="*/ 1762160 w 2676183"/>
              <a:gd name="connsiteY0" fmla="*/ 12 h 1927383"/>
              <a:gd name="connsiteX1" fmla="*/ 2289779 w 2676183"/>
              <a:gd name="connsiteY1" fmla="*/ 194687 h 1927383"/>
              <a:gd name="connsiteX2" fmla="*/ 2417855 w 2676183"/>
              <a:gd name="connsiteY2" fmla="*/ 1622688 h 1927383"/>
              <a:gd name="connsiteX3" fmla="*/ 989855 w 2676183"/>
              <a:gd name="connsiteY3" fmla="*/ 1750763 h 1927383"/>
              <a:gd name="connsiteX4" fmla="*/ 61559 w 2676183"/>
              <a:gd name="connsiteY4" fmla="*/ 1371638 h 1927383"/>
              <a:gd name="connsiteX5" fmla="*/ 0 w 2676183"/>
              <a:gd name="connsiteY5" fmla="*/ 815175 h 1927383"/>
              <a:gd name="connsiteX6" fmla="*/ 861779 w 2676183"/>
              <a:gd name="connsiteY6" fmla="*/ 322763 h 1927383"/>
              <a:gd name="connsiteX7" fmla="*/ 1762160 w 2676183"/>
              <a:gd name="connsiteY7" fmla="*/ 12 h 19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6183" h="1927383">
                <a:moveTo>
                  <a:pt x="1762160" y="12"/>
                </a:moveTo>
                <a:cubicBezTo>
                  <a:pt x="1932165" y="960"/>
                  <a:pt x="2103571" y="56610"/>
                  <a:pt x="2289779" y="194687"/>
                </a:cubicBezTo>
                <a:cubicBezTo>
                  <a:pt x="2786334" y="562893"/>
                  <a:pt x="2776819" y="1192990"/>
                  <a:pt x="2417855" y="1622688"/>
                </a:cubicBezTo>
                <a:cubicBezTo>
                  <a:pt x="2058891" y="2052387"/>
                  <a:pt x="1508282" y="1962255"/>
                  <a:pt x="989855" y="1750763"/>
                </a:cubicBezTo>
                <a:cubicBezTo>
                  <a:pt x="618934" y="1599447"/>
                  <a:pt x="336724" y="1467020"/>
                  <a:pt x="61559" y="1371638"/>
                </a:cubicBezTo>
                <a:lnTo>
                  <a:pt x="0" y="815175"/>
                </a:lnTo>
                <a:cubicBezTo>
                  <a:pt x="270507" y="655577"/>
                  <a:pt x="530235" y="475851"/>
                  <a:pt x="861779" y="322763"/>
                </a:cubicBezTo>
                <a:cubicBezTo>
                  <a:pt x="1199371" y="148800"/>
                  <a:pt x="1478819" y="-1569"/>
                  <a:pt x="1762160" y="12"/>
                </a:cubicBezTo>
                <a:close/>
              </a:path>
            </a:pathLst>
          </a:custGeom>
          <a:solidFill>
            <a:schemeClr val="accent4"/>
          </a:solidFill>
          <a:ln w="25400" cap="flat" cmpd="sng" algn="ctr">
            <a:noFill/>
            <a:prstDash val="solid"/>
          </a:ln>
          <a:effectLst/>
        </p:spPr>
        <p:txBody>
          <a:bodyPr lIns="1116000" tIns="0" bIns="0" anchor="ctr">
            <a:normAutofit/>
          </a:bodyPr>
          <a:lstStyle/>
          <a:p>
            <a:pPr algn="ctr">
              <a:lnSpc>
                <a:spcPts val="1500"/>
              </a:lnSpc>
              <a:defRPr/>
            </a:pPr>
            <a:r>
              <a:rPr lang="zh-CN" altLang="en-US" sz="1200" kern="0" dirty="0">
                <a:solidFill>
                  <a:srgbClr val="FFFFFF"/>
                </a:solidFill>
                <a:ea typeface="微软雅黑" panose="020B0503020204020204" pitchFamily="34" charset="-122"/>
              </a:rPr>
              <a:t>双击输入替换内容</a:t>
            </a:r>
            <a:endParaRPr lang="en-US" altLang="zh-CN" sz="1200" kern="0" dirty="0">
              <a:solidFill>
                <a:srgbClr val="FFFFFF"/>
              </a:solidFill>
              <a:ea typeface="微软雅黑" panose="020B0503020204020204" pitchFamily="34" charset="-122"/>
            </a:endParaRPr>
          </a:p>
          <a:p>
            <a:pPr algn="ctr">
              <a:lnSpc>
                <a:spcPts val="1500"/>
              </a:lnSpc>
              <a:defRPr/>
            </a:pPr>
            <a:r>
              <a:rPr lang="en-US" altLang="zh-CN" sz="1200" kern="0" dirty="0">
                <a:solidFill>
                  <a:srgbClr val="FFFFFF"/>
                </a:solidFill>
                <a:ea typeface="微软雅黑" panose="020B0503020204020204" pitchFamily="34" charset="-122"/>
              </a:rPr>
              <a:t> </a:t>
            </a:r>
            <a:endParaRPr lang="zh-CN" altLang="en-US" sz="1200" kern="0" dirty="0">
              <a:solidFill>
                <a:srgbClr val="FFFFFF"/>
              </a:solidFill>
              <a:ea typeface="微软雅黑" panose="020B0503020204020204" pitchFamily="34" charset="-122"/>
            </a:endParaRPr>
          </a:p>
        </p:txBody>
      </p:sp>
      <p:sp>
        <p:nvSpPr>
          <p:cNvPr id="5" name="MH_SubTitle_3"/>
          <p:cNvSpPr/>
          <p:nvPr>
            <p:custDataLst>
              <p:tags r:id="rId3"/>
            </p:custDataLst>
          </p:nvPr>
        </p:nvSpPr>
        <p:spPr>
          <a:xfrm>
            <a:off x="5821363" y="2306640"/>
            <a:ext cx="2159000" cy="2509837"/>
          </a:xfrm>
          <a:custGeom>
            <a:avLst/>
            <a:gdLst>
              <a:gd name="connsiteX0" fmla="*/ 1163751 w 2158938"/>
              <a:gd name="connsiteY0" fmla="*/ 901 h 2510011"/>
              <a:gd name="connsiteX1" fmla="*/ 2140646 w 2158938"/>
              <a:gd name="connsiteY1" fmla="*/ 826475 h 2510011"/>
              <a:gd name="connsiteX2" fmla="*/ 1348883 w 2158938"/>
              <a:gd name="connsiteY2" fmla="*/ 2021758 h 2510011"/>
              <a:gd name="connsiteX3" fmla="*/ 473054 w 2158938"/>
              <a:gd name="connsiteY3" fmla="*/ 2510011 h 2510011"/>
              <a:gd name="connsiteX4" fmla="*/ 0 w 2158938"/>
              <a:gd name="connsiteY4" fmla="*/ 2210577 h 2510011"/>
              <a:gd name="connsiteX5" fmla="*/ 153600 w 2158938"/>
              <a:gd name="connsiteY5" fmla="*/ 1229996 h 2510011"/>
              <a:gd name="connsiteX6" fmla="*/ 945363 w 2158938"/>
              <a:gd name="connsiteY6" fmla="*/ 34713 h 2510011"/>
              <a:gd name="connsiteX7" fmla="*/ 1163751 w 2158938"/>
              <a:gd name="connsiteY7" fmla="*/ 901 h 251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8938" h="2510011">
                <a:moveTo>
                  <a:pt x="1163751" y="901"/>
                </a:moveTo>
                <a:cubicBezTo>
                  <a:pt x="1658728" y="-20620"/>
                  <a:pt x="2043145" y="346356"/>
                  <a:pt x="2140646" y="826475"/>
                </a:cubicBezTo>
                <a:cubicBezTo>
                  <a:pt x="2252075" y="1375182"/>
                  <a:pt x="1837823" y="1748931"/>
                  <a:pt x="1348883" y="2021758"/>
                </a:cubicBezTo>
                <a:cubicBezTo>
                  <a:pt x="999061" y="2216957"/>
                  <a:pt x="719391" y="2354668"/>
                  <a:pt x="473054" y="2510011"/>
                </a:cubicBezTo>
                <a:lnTo>
                  <a:pt x="0" y="2210577"/>
                </a:lnTo>
                <a:cubicBezTo>
                  <a:pt x="44284" y="1899635"/>
                  <a:pt x="66115" y="1584542"/>
                  <a:pt x="153600" y="1229996"/>
                </a:cubicBezTo>
                <a:cubicBezTo>
                  <a:pt x="273534" y="634304"/>
                  <a:pt x="347686" y="192587"/>
                  <a:pt x="945363" y="34713"/>
                </a:cubicBezTo>
                <a:cubicBezTo>
                  <a:pt x="1020072" y="14979"/>
                  <a:pt x="1093040" y="3976"/>
                  <a:pt x="1163751" y="901"/>
                </a:cubicBezTo>
                <a:close/>
              </a:path>
            </a:pathLst>
          </a:custGeom>
          <a:solidFill>
            <a:schemeClr val="accent3"/>
          </a:solidFill>
          <a:ln w="25400" cap="flat" cmpd="sng" algn="ctr">
            <a:noFill/>
            <a:prstDash val="solid"/>
          </a:ln>
          <a:effectLst/>
        </p:spPr>
        <p:txBody>
          <a:bodyPr lIns="504000" tIns="0" rIns="36000" bIns="576000" anchor="ctr">
            <a:normAutofit/>
          </a:bodyPr>
          <a:lstStyle/>
          <a:p>
            <a:pPr algn="ctr">
              <a:lnSpc>
                <a:spcPts val="1500"/>
              </a:lnSpc>
              <a:defRPr/>
            </a:pPr>
            <a:r>
              <a:rPr lang="zh-CN" altLang="en-US" sz="1200" kern="0" dirty="0">
                <a:solidFill>
                  <a:srgbClr val="FFFFFF"/>
                </a:solidFill>
                <a:ea typeface="微软雅黑" panose="020B0503020204020204" pitchFamily="34" charset="-122"/>
              </a:rPr>
              <a:t>双击输入替换内容</a:t>
            </a:r>
            <a:endParaRPr lang="en-US" altLang="zh-CN" sz="1200" kern="0" dirty="0">
              <a:solidFill>
                <a:srgbClr val="FFFFFF"/>
              </a:solidFill>
              <a:ea typeface="微软雅黑" panose="020B0503020204020204" pitchFamily="34" charset="-122"/>
            </a:endParaRPr>
          </a:p>
          <a:p>
            <a:pPr algn="ctr">
              <a:lnSpc>
                <a:spcPts val="1500"/>
              </a:lnSpc>
              <a:defRPr/>
            </a:pPr>
            <a:r>
              <a:rPr lang="en-US" altLang="zh-CN" sz="1200" kern="0" dirty="0">
                <a:solidFill>
                  <a:srgbClr val="FFFFFF"/>
                </a:solidFill>
                <a:ea typeface="微软雅黑" panose="020B0503020204020204" pitchFamily="34" charset="-122"/>
              </a:rPr>
              <a:t> </a:t>
            </a:r>
            <a:endParaRPr lang="zh-CN" altLang="en-US" sz="1200" kern="0" dirty="0">
              <a:solidFill>
                <a:srgbClr val="FFFFFF"/>
              </a:solidFill>
              <a:ea typeface="微软雅黑" panose="020B0503020204020204" pitchFamily="34" charset="-122"/>
            </a:endParaRPr>
          </a:p>
        </p:txBody>
      </p:sp>
      <p:sp>
        <p:nvSpPr>
          <p:cNvPr id="6" name="MH_SubTitle_2"/>
          <p:cNvSpPr/>
          <p:nvPr>
            <p:custDataLst>
              <p:tags r:id="rId4"/>
            </p:custDataLst>
          </p:nvPr>
        </p:nvSpPr>
        <p:spPr>
          <a:xfrm>
            <a:off x="4308476" y="2143129"/>
            <a:ext cx="1979613" cy="2593975"/>
          </a:xfrm>
          <a:custGeom>
            <a:avLst/>
            <a:gdLst>
              <a:gd name="connsiteX0" fmla="*/ 999359 w 1979758"/>
              <a:gd name="connsiteY0" fmla="*/ 532 h 2593844"/>
              <a:gd name="connsiteX1" fmla="*/ 1302322 w 1979758"/>
              <a:gd name="connsiteY1" fmla="*/ 51636 h 2593844"/>
              <a:gd name="connsiteX2" fmla="*/ 1971400 w 1979758"/>
              <a:gd name="connsiteY2" fmla="*/ 1319675 h 2593844"/>
              <a:gd name="connsiteX3" fmla="*/ 1979758 w 1979758"/>
              <a:gd name="connsiteY3" fmla="*/ 2322370 h 2593844"/>
              <a:gd name="connsiteX4" fmla="*/ 1490124 w 1979758"/>
              <a:gd name="connsiteY4" fmla="*/ 2593844 h 2593844"/>
              <a:gd name="connsiteX5" fmla="*/ 703361 w 1979758"/>
              <a:gd name="connsiteY5" fmla="*/ 1988752 h 2593844"/>
              <a:gd name="connsiteX6" fmla="*/ 34283 w 1979758"/>
              <a:gd name="connsiteY6" fmla="*/ 720713 h 2593844"/>
              <a:gd name="connsiteX7" fmla="*/ 999359 w 1979758"/>
              <a:gd name="connsiteY7" fmla="*/ 532 h 259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9758" h="2593844">
                <a:moveTo>
                  <a:pt x="999359" y="532"/>
                </a:moveTo>
                <a:cubicBezTo>
                  <a:pt x="1099967" y="3663"/>
                  <a:pt x="1202025" y="20623"/>
                  <a:pt x="1302322" y="51636"/>
                </a:cubicBezTo>
                <a:cubicBezTo>
                  <a:pt x="1837242" y="217034"/>
                  <a:pt x="1966511" y="759789"/>
                  <a:pt x="1971400" y="1319675"/>
                </a:cubicBezTo>
                <a:cubicBezTo>
                  <a:pt x="1974898" y="1720257"/>
                  <a:pt x="1961599" y="2031710"/>
                  <a:pt x="1979758" y="2322370"/>
                </a:cubicBezTo>
                <a:lnTo>
                  <a:pt x="1490124" y="2593844"/>
                </a:lnTo>
                <a:cubicBezTo>
                  <a:pt x="1238521" y="2405851"/>
                  <a:pt x="972506" y="2235568"/>
                  <a:pt x="703361" y="1988752"/>
                </a:cubicBezTo>
                <a:cubicBezTo>
                  <a:pt x="238182" y="1597803"/>
                  <a:pt x="-113848" y="1320878"/>
                  <a:pt x="34283" y="720713"/>
                </a:cubicBezTo>
                <a:cubicBezTo>
                  <a:pt x="154640" y="233079"/>
                  <a:pt x="563390" y="-13035"/>
                  <a:pt x="999359" y="532"/>
                </a:cubicBezTo>
                <a:close/>
              </a:path>
            </a:pathLst>
          </a:custGeom>
          <a:solidFill>
            <a:schemeClr val="accent2"/>
          </a:solidFill>
          <a:ln w="25400" cap="flat" cmpd="sng" algn="ctr">
            <a:noFill/>
            <a:prstDash val="solid"/>
          </a:ln>
          <a:effectLst/>
        </p:spPr>
        <p:txBody>
          <a:bodyPr lIns="108000" tIns="0" rIns="108000" bIns="288000" anchor="ctr">
            <a:normAutofit/>
          </a:bodyPr>
          <a:lstStyle/>
          <a:p>
            <a:pPr algn="ctr">
              <a:lnSpc>
                <a:spcPts val="1500"/>
              </a:lnSpc>
              <a:defRPr/>
            </a:pPr>
            <a:r>
              <a:rPr lang="zh-CN" altLang="en-US" sz="1200" kern="0" dirty="0">
                <a:solidFill>
                  <a:srgbClr val="FFFFFF"/>
                </a:solidFill>
                <a:ea typeface="微软雅黑" panose="020B0503020204020204" pitchFamily="34" charset="-122"/>
              </a:rPr>
              <a:t>双击输入替换内容</a:t>
            </a:r>
            <a:endParaRPr lang="en-US" altLang="zh-CN" sz="1200" kern="0" dirty="0">
              <a:solidFill>
                <a:srgbClr val="FFFFFF"/>
              </a:solidFill>
              <a:ea typeface="微软雅黑" panose="020B0503020204020204" pitchFamily="34" charset="-122"/>
            </a:endParaRPr>
          </a:p>
          <a:p>
            <a:pPr algn="ctr">
              <a:lnSpc>
                <a:spcPts val="1500"/>
              </a:lnSpc>
              <a:defRPr/>
            </a:pPr>
            <a:endParaRPr lang="zh-CN" altLang="en-US" sz="1200" kern="0" dirty="0">
              <a:solidFill>
                <a:srgbClr val="FFFFFF"/>
              </a:solidFill>
              <a:ea typeface="微软雅黑" panose="020B0503020204020204" pitchFamily="34" charset="-122"/>
            </a:endParaRPr>
          </a:p>
        </p:txBody>
      </p:sp>
      <p:sp>
        <p:nvSpPr>
          <p:cNvPr id="7" name="MH_Other_1"/>
          <p:cNvSpPr/>
          <p:nvPr>
            <p:custDataLst>
              <p:tags r:id="rId5"/>
            </p:custDataLst>
          </p:nvPr>
        </p:nvSpPr>
        <p:spPr>
          <a:xfrm>
            <a:off x="5734051" y="4297363"/>
            <a:ext cx="800100" cy="80010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ts val="1500"/>
              </a:lnSpc>
              <a:defRPr/>
            </a:pPr>
            <a:endParaRPr lang="zh-CN" altLang="en-US" sz="1200">
              <a:solidFill>
                <a:srgbClr val="FFFFFF"/>
              </a:solidFill>
              <a:ea typeface="微软雅黑" panose="020B0503020204020204" pitchFamily="34" charset="-122"/>
            </a:endParaRPr>
          </a:p>
        </p:txBody>
      </p:sp>
      <p:sp>
        <p:nvSpPr>
          <p:cNvPr id="8" name="MH_Other_2"/>
          <p:cNvSpPr/>
          <p:nvPr>
            <p:custDataLst>
              <p:tags r:id="rId6"/>
            </p:custDataLst>
          </p:nvPr>
        </p:nvSpPr>
        <p:spPr>
          <a:xfrm>
            <a:off x="5867401" y="4427540"/>
            <a:ext cx="527051" cy="528637"/>
          </a:xfrm>
          <a:prstGeom prst="ellipse">
            <a:avLst/>
          </a:prstGeom>
          <a:solidFill>
            <a:srgbClr val="BFBFBF"/>
          </a:solidFill>
          <a:ln w="295275" cap="flat" cmpd="sng" algn="ctr">
            <a:noFill/>
            <a:prstDash val="solid"/>
          </a:ln>
          <a:effectLst/>
        </p:spPr>
        <p:txBody>
          <a:bodyPr anchor="ctr"/>
          <a:lstStyle/>
          <a:p>
            <a:pPr algn="ctr">
              <a:lnSpc>
                <a:spcPts val="1500"/>
              </a:lnSpc>
              <a:defRPr/>
            </a:pPr>
            <a:endParaRPr lang="en-US" sz="1200" kern="0">
              <a:solidFill>
                <a:srgbClr val="FFFFFF"/>
              </a:solidFill>
              <a:ea typeface="微软雅黑" panose="020B0503020204020204" pitchFamily="34" charset="-122"/>
            </a:endParaRPr>
          </a:p>
        </p:txBody>
      </p:sp>
      <p:sp>
        <p:nvSpPr>
          <p:cNvPr id="9" name="MH_Other_3"/>
          <p:cNvSpPr txBox="1">
            <a:spLocks noChangeArrowheads="1"/>
          </p:cNvSpPr>
          <p:nvPr>
            <p:custDataLst>
              <p:tags r:id="rId7"/>
            </p:custDataLst>
          </p:nvPr>
        </p:nvSpPr>
        <p:spPr bwMode="auto">
          <a:xfrm rot="21420000" flipH="1">
            <a:off x="6442077" y="3898902"/>
            <a:ext cx="539751" cy="53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ts val="1500"/>
              </a:lnSpc>
              <a:spcBef>
                <a:spcPct val="0"/>
              </a:spcBef>
              <a:buNone/>
            </a:pPr>
            <a:r>
              <a:rPr lang="en-US" altLang="zh-CN" sz="2800">
                <a:solidFill>
                  <a:srgbClr val="FFFFFF"/>
                </a:solidFill>
                <a:latin typeface="Arial Rounded MT Bold" panose="020F0704030504030204" pitchFamily="34" charset="0"/>
                <a:ea typeface="微软雅黑" panose="020B0503020204020204" pitchFamily="34" charset="-122"/>
                <a:cs typeface="Times New Roman" panose="02020603050405020304" pitchFamily="18" charset="0"/>
              </a:rPr>
              <a:t>3</a:t>
            </a:r>
            <a:endParaRPr lang="zh-CN" altLang="en-US" sz="2800">
              <a:solidFill>
                <a:srgbClr val="FFFFFF"/>
              </a:solidFill>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10" name="MH_Other_4"/>
          <p:cNvSpPr txBox="1">
            <a:spLocks noChangeArrowheads="1"/>
          </p:cNvSpPr>
          <p:nvPr>
            <p:custDataLst>
              <p:tags r:id="rId8"/>
            </p:custDataLst>
          </p:nvPr>
        </p:nvSpPr>
        <p:spPr bwMode="auto">
          <a:xfrm rot="21572269" flipH="1">
            <a:off x="5240339" y="4576765"/>
            <a:ext cx="539751" cy="53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ts val="1500"/>
              </a:lnSpc>
              <a:spcBef>
                <a:spcPct val="0"/>
              </a:spcBef>
              <a:buNone/>
            </a:pPr>
            <a:r>
              <a:rPr lang="en-US" altLang="zh-CN" sz="2800">
                <a:solidFill>
                  <a:srgbClr val="FFFFFF"/>
                </a:solidFill>
                <a:latin typeface="Arial Rounded MT Bold" panose="020F0704030504030204" pitchFamily="34" charset="0"/>
                <a:ea typeface="微软雅黑" panose="020B0503020204020204" pitchFamily="34" charset="-122"/>
                <a:cs typeface="Times New Roman" panose="02020603050405020304" pitchFamily="18" charset="0"/>
              </a:rPr>
              <a:t>1</a:t>
            </a:r>
            <a:endParaRPr lang="zh-CN" altLang="en-US" sz="2800">
              <a:solidFill>
                <a:srgbClr val="FFFFFF"/>
              </a:solidFill>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11" name="MH_Other_5"/>
          <p:cNvSpPr txBox="1">
            <a:spLocks noChangeArrowheads="1"/>
          </p:cNvSpPr>
          <p:nvPr>
            <p:custDataLst>
              <p:tags r:id="rId9"/>
            </p:custDataLst>
          </p:nvPr>
        </p:nvSpPr>
        <p:spPr bwMode="auto">
          <a:xfrm rot="21420000" flipH="1">
            <a:off x="5614992" y="3841751"/>
            <a:ext cx="541337" cy="53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ts val="1500"/>
              </a:lnSpc>
              <a:spcBef>
                <a:spcPct val="0"/>
              </a:spcBef>
              <a:buNone/>
            </a:pPr>
            <a:r>
              <a:rPr lang="en-US" altLang="zh-CN" sz="2800">
                <a:solidFill>
                  <a:srgbClr val="FFFFFF"/>
                </a:solidFill>
                <a:latin typeface="Arial Rounded MT Bold" panose="020F0704030504030204" pitchFamily="34" charset="0"/>
                <a:ea typeface="微软雅黑" panose="020B0503020204020204" pitchFamily="34" charset="-122"/>
                <a:cs typeface="Times New Roman" panose="02020603050405020304" pitchFamily="18" charset="0"/>
              </a:rPr>
              <a:t>2</a:t>
            </a:r>
            <a:endParaRPr lang="zh-CN" altLang="en-US" sz="2800">
              <a:solidFill>
                <a:srgbClr val="FFFFFF"/>
              </a:solidFill>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12" name="MH_Other_6"/>
          <p:cNvSpPr txBox="1">
            <a:spLocks noChangeArrowheads="1"/>
          </p:cNvSpPr>
          <p:nvPr>
            <p:custDataLst>
              <p:tags r:id="rId10"/>
            </p:custDataLst>
          </p:nvPr>
        </p:nvSpPr>
        <p:spPr bwMode="auto">
          <a:xfrm flipH="1">
            <a:off x="6727827" y="4595815"/>
            <a:ext cx="539751" cy="539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ts val="1500"/>
              </a:lnSpc>
              <a:spcBef>
                <a:spcPct val="0"/>
              </a:spcBef>
              <a:buNone/>
            </a:pPr>
            <a:r>
              <a:rPr lang="en-US" altLang="zh-CN" sz="2800">
                <a:solidFill>
                  <a:srgbClr val="FFFFFF"/>
                </a:solidFill>
                <a:latin typeface="Arial Rounded MT Bold" panose="020F0704030504030204" pitchFamily="34" charset="0"/>
                <a:ea typeface="微软雅黑" panose="020B0503020204020204" pitchFamily="34" charset="-122"/>
                <a:cs typeface="Times New Roman" panose="02020603050405020304" pitchFamily="18" charset="0"/>
              </a:rPr>
              <a:t>4</a:t>
            </a:r>
            <a:endParaRPr lang="zh-CN" altLang="en-US" sz="2800">
              <a:solidFill>
                <a:srgbClr val="FFFFFF"/>
              </a:solidFill>
              <a:latin typeface="Arial Rounded MT Bold" panose="020F0704030504030204" pitchFamily="34" charset="0"/>
              <a:ea typeface="微软雅黑" panose="020B0503020204020204" pitchFamily="34" charset="-122"/>
              <a:cs typeface="Times New Roman" panose="02020603050405020304" pitchFamily="18" charset="0"/>
            </a:endParaRPr>
          </a:p>
        </p:txBody>
      </p:sp>
      <p:sp>
        <p:nvSpPr>
          <p:cNvPr id="13" name="TextBox 26"/>
          <p:cNvSpPr txBox="1"/>
          <p:nvPr/>
        </p:nvSpPr>
        <p:spPr>
          <a:xfrm>
            <a:off x="1174053" y="5306977"/>
            <a:ext cx="2354573" cy="47705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4" name="TextBox 26"/>
          <p:cNvSpPr txBox="1"/>
          <p:nvPr/>
        </p:nvSpPr>
        <p:spPr>
          <a:xfrm>
            <a:off x="1198298" y="2539213"/>
            <a:ext cx="2262016" cy="47705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5" name="TextBox 26"/>
          <p:cNvSpPr txBox="1"/>
          <p:nvPr/>
        </p:nvSpPr>
        <p:spPr>
          <a:xfrm>
            <a:off x="8019470" y="2479798"/>
            <a:ext cx="2246925" cy="477054"/>
          </a:xfrm>
          <a:prstGeom prst="rect">
            <a:avLst/>
          </a:prstGeom>
          <a:noFill/>
        </p:spPr>
        <p:txBody>
          <a:bodyPr wrap="square" rtlCol="0">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a:t>
            </a:r>
            <a:endParaRPr lang="en-US" sz="1200" dirty="0">
              <a:solidFill>
                <a:srgbClr val="737572"/>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8528309" y="5118683"/>
            <a:ext cx="2246371" cy="669414"/>
          </a:xfrm>
          <a:prstGeom prst="rect">
            <a:avLst/>
          </a:prstGeom>
        </p:spPr>
        <p:txBody>
          <a:bodyPr wrap="square">
            <a:spAutoFit/>
          </a:bodyPr>
          <a:lstStyle/>
          <a:p>
            <a:pPr fontAlgn="base">
              <a:lnSpc>
                <a:spcPts val="1500"/>
              </a:lnSpc>
              <a:spcBef>
                <a:spcPct val="0"/>
              </a:spcBef>
              <a:spcAft>
                <a:spcPct val="0"/>
              </a:spcAft>
            </a:pPr>
            <a:r>
              <a:rPr lang="zh-CN" altLang="en-US" sz="1200" dirty="0">
                <a:solidFill>
                  <a:srgbClr val="737572"/>
                </a:solidFill>
                <a:latin typeface="微软雅黑" panose="020B0503020204020204" pitchFamily="34" charset="-122"/>
                <a:ea typeface="微软雅黑" panose="020B0503020204020204" pitchFamily="34" charset="-122"/>
                <a:cs typeface="+mn-ea"/>
                <a:sym typeface="+mn-lt"/>
              </a:rPr>
              <a:t>双击输入替换内容双击输入替换内容双击输入替换内容</a:t>
            </a: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a:p>
            <a:pPr fontAlgn="base">
              <a:lnSpc>
                <a:spcPts val="1500"/>
              </a:lnSpc>
              <a:spcBef>
                <a:spcPct val="0"/>
              </a:spcBef>
              <a:spcAft>
                <a:spcPct val="0"/>
              </a:spcAft>
            </a:pPr>
            <a:endParaRPr lang="en-US" altLang="zh-CN" sz="1200" dirty="0">
              <a:solidFill>
                <a:srgbClr val="737572"/>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50724961"/>
      </p:ext>
    </p:extLst>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animBg="1"/>
      <p:bldP spid="13" grpId="0"/>
      <p:bldP spid="14" grpId="0"/>
      <p:bldP spid="15"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88"/>
</p:tagLst>
</file>

<file path=ppt/tags/tag10.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12"/>
</p:tagLst>
</file>

<file path=ppt/tags/tag100.xml><?xml version="1.0" encoding="utf-8"?>
<p:tagLst xmlns:a="http://schemas.openxmlformats.org/drawingml/2006/main" xmlns:r="http://schemas.openxmlformats.org/officeDocument/2006/relationships" xmlns:p="http://schemas.openxmlformats.org/presentationml/2006/main">
  <p:tag name="MH" val="20170528232228"/>
  <p:tag name="MH_LIBRARY" val="GRAPHIC"/>
  <p:tag name="MH_TYPE" val="SubTitle"/>
  <p:tag name="MH_ORDER" val="2"/>
</p:tagLst>
</file>

<file path=ppt/tags/tag101.xml><?xml version="1.0" encoding="utf-8"?>
<p:tagLst xmlns:a="http://schemas.openxmlformats.org/drawingml/2006/main" xmlns:r="http://schemas.openxmlformats.org/officeDocument/2006/relationships" xmlns:p="http://schemas.openxmlformats.org/presentationml/2006/main">
  <p:tag name="MH" val="20170528232228"/>
  <p:tag name="MH_LIBRARY" val="GRAPHIC"/>
  <p:tag name="MH_TYPE" val="Other"/>
  <p:tag name="MH_ORDER" val="3"/>
</p:tagLst>
</file>

<file path=ppt/tags/tag102.xml><?xml version="1.0" encoding="utf-8"?>
<p:tagLst xmlns:a="http://schemas.openxmlformats.org/drawingml/2006/main" xmlns:r="http://schemas.openxmlformats.org/officeDocument/2006/relationships" xmlns:p="http://schemas.openxmlformats.org/presentationml/2006/main">
  <p:tag name="MH" val="20170528232228"/>
  <p:tag name="MH_LIBRARY" val="GRAPHIC"/>
  <p:tag name="MH_TYPE" val="SubTitle"/>
  <p:tag name="MH_ORDER" val="3"/>
</p:tagLst>
</file>

<file path=ppt/tags/tag103.xml><?xml version="1.0" encoding="utf-8"?>
<p:tagLst xmlns:a="http://schemas.openxmlformats.org/drawingml/2006/main" xmlns:r="http://schemas.openxmlformats.org/officeDocument/2006/relationships" xmlns:p="http://schemas.openxmlformats.org/presentationml/2006/main">
  <p:tag name="MH" val="20170528232228"/>
  <p:tag name="MH_LIBRARY" val="GRAPHIC"/>
  <p:tag name="MH_TYPE" val="Other"/>
  <p:tag name="MH_ORDER" val="4"/>
</p:tagLst>
</file>

<file path=ppt/tags/tag104.xml><?xml version="1.0" encoding="utf-8"?>
<p:tagLst xmlns:a="http://schemas.openxmlformats.org/drawingml/2006/main" xmlns:r="http://schemas.openxmlformats.org/officeDocument/2006/relationships" xmlns:p="http://schemas.openxmlformats.org/presentationml/2006/main">
  <p:tag name="MH" val="20170528232228"/>
  <p:tag name="MH_LIBRARY" val="GRAPHIC"/>
  <p:tag name="MH_TYPE" val="SubTitle"/>
  <p:tag name="MH_ORDER" val="4"/>
</p:tagLst>
</file>

<file path=ppt/tags/tag105.xml><?xml version="1.0" encoding="utf-8"?>
<p:tagLst xmlns:a="http://schemas.openxmlformats.org/drawingml/2006/main" xmlns:r="http://schemas.openxmlformats.org/officeDocument/2006/relationships" xmlns:p="http://schemas.openxmlformats.org/presentationml/2006/main">
  <p:tag name="MH" val="20170523152510"/>
  <p:tag name="MH_LIBRARY" val="GRAPHIC"/>
  <p:tag name="MH_TYPE" val="SubTitle"/>
  <p:tag name="MH_ORDER" val="2"/>
</p:tagLst>
</file>

<file path=ppt/tags/tag106.xml><?xml version="1.0" encoding="utf-8"?>
<p:tagLst xmlns:a="http://schemas.openxmlformats.org/drawingml/2006/main" xmlns:r="http://schemas.openxmlformats.org/officeDocument/2006/relationships" xmlns:p="http://schemas.openxmlformats.org/presentationml/2006/main">
  <p:tag name="MH" val="20170523152510"/>
  <p:tag name="MH_LIBRARY" val="GRAPHIC"/>
  <p:tag name="MH_TYPE" val="SubTitle"/>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70523152510"/>
  <p:tag name="MH_LIBRARY" val="GRAPHIC"/>
  <p:tag name="MH_TYPE" val="SubTitle"/>
  <p:tag name="MH_ORDER" val="4"/>
</p:tagLst>
</file>

<file path=ppt/tags/tag108.xml><?xml version="1.0" encoding="utf-8"?>
<p:tagLst xmlns:a="http://schemas.openxmlformats.org/drawingml/2006/main" xmlns:r="http://schemas.openxmlformats.org/officeDocument/2006/relationships" xmlns:p="http://schemas.openxmlformats.org/presentationml/2006/main">
  <p:tag name="MH" val="20170523152510"/>
  <p:tag name="MH_LIBRARY" val="GRAPHIC"/>
  <p:tag name="MH_TYPE" val="SubTitle"/>
  <p:tag name="MH_ORDER" val="3"/>
</p:tagLst>
</file>

<file path=ppt/tags/tag109.xml><?xml version="1.0" encoding="utf-8"?>
<p:tagLst xmlns:a="http://schemas.openxmlformats.org/drawingml/2006/main" xmlns:r="http://schemas.openxmlformats.org/officeDocument/2006/relationships" xmlns:p="http://schemas.openxmlformats.org/presentationml/2006/main">
  <p:tag name="MH" val="20170523152510"/>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15"/>
</p:tagLst>
</file>

<file path=ppt/tags/tag110.xml><?xml version="1.0" encoding="utf-8"?>
<p:tagLst xmlns:a="http://schemas.openxmlformats.org/drawingml/2006/main" xmlns:r="http://schemas.openxmlformats.org/officeDocument/2006/relationships" xmlns:p="http://schemas.openxmlformats.org/presentationml/2006/main">
  <p:tag name="MH" val="20170523152510"/>
  <p:tag name="MH_LIBRARY" val="GRAPHIC"/>
  <p:tag name="MH_TYPE" val="Other"/>
  <p:tag name="MH_ORDER" val="2"/>
</p:tagLst>
</file>

<file path=ppt/tags/tag111.xml><?xml version="1.0" encoding="utf-8"?>
<p:tagLst xmlns:a="http://schemas.openxmlformats.org/drawingml/2006/main" xmlns:r="http://schemas.openxmlformats.org/officeDocument/2006/relationships" xmlns:p="http://schemas.openxmlformats.org/presentationml/2006/main">
  <p:tag name="MH" val="20170523152510"/>
  <p:tag name="MH_LIBRARY" val="GRAPHIC"/>
  <p:tag name="MH_TYPE" val="Other"/>
  <p:tag name="MH_ORDER" val="3"/>
</p:tagLst>
</file>

<file path=ppt/tags/tag112.xml><?xml version="1.0" encoding="utf-8"?>
<p:tagLst xmlns:a="http://schemas.openxmlformats.org/drawingml/2006/main" xmlns:r="http://schemas.openxmlformats.org/officeDocument/2006/relationships" xmlns:p="http://schemas.openxmlformats.org/presentationml/2006/main">
  <p:tag name="MH" val="20170523152510"/>
  <p:tag name="MH_LIBRARY" val="GRAPHIC"/>
  <p:tag name="MH_TYPE" val="Other"/>
  <p:tag name="MH_ORDER" val="4"/>
</p:tagLst>
</file>

<file path=ppt/tags/tag113.xml><?xml version="1.0" encoding="utf-8"?>
<p:tagLst xmlns:a="http://schemas.openxmlformats.org/drawingml/2006/main" xmlns:r="http://schemas.openxmlformats.org/officeDocument/2006/relationships" xmlns:p="http://schemas.openxmlformats.org/presentationml/2006/main">
  <p:tag name="MH" val="20170523152340"/>
  <p:tag name="MH_LIBRARY" val="GRAPHIC"/>
  <p:tag name="MH_TYPE" val="SubTitle"/>
  <p:tag name="MH_ORDER" val="2"/>
</p:tagLst>
</file>

<file path=ppt/tags/tag114.xml><?xml version="1.0" encoding="utf-8"?>
<p:tagLst xmlns:a="http://schemas.openxmlformats.org/drawingml/2006/main" xmlns:r="http://schemas.openxmlformats.org/officeDocument/2006/relationships" xmlns:p="http://schemas.openxmlformats.org/presentationml/2006/main">
  <p:tag name="MH" val="20170523152340"/>
  <p:tag name="MH_LIBRARY" val="GRAPHIC"/>
  <p:tag name="MH_TYPE" val="SubTitle"/>
  <p:tag name="MH_ORDER" val="3"/>
</p:tagLst>
</file>

<file path=ppt/tags/tag115.xml><?xml version="1.0" encoding="utf-8"?>
<p:tagLst xmlns:a="http://schemas.openxmlformats.org/drawingml/2006/main" xmlns:r="http://schemas.openxmlformats.org/officeDocument/2006/relationships" xmlns:p="http://schemas.openxmlformats.org/presentationml/2006/main">
  <p:tag name="MH" val="20170523152340"/>
  <p:tag name="MH_LIBRARY" val="GRAPHIC"/>
  <p:tag name="MH_TYPE" val="SubTitle"/>
  <p:tag name="MH_ORDER" val="1"/>
</p:tagLst>
</file>

<file path=ppt/tags/tag116.xml><?xml version="1.0" encoding="utf-8"?>
<p:tagLst xmlns:a="http://schemas.openxmlformats.org/drawingml/2006/main" xmlns:r="http://schemas.openxmlformats.org/officeDocument/2006/relationships" xmlns:p="http://schemas.openxmlformats.org/presentationml/2006/main">
  <p:tag name="MH" val="20170523152340"/>
  <p:tag name="MH_LIBRARY" val="GRAPHIC"/>
  <p:tag name="MH_TYPE" val="Other"/>
  <p:tag name="MH_ORDER" val="1"/>
</p:tagLst>
</file>

<file path=ppt/tags/tag117.xml><?xml version="1.0" encoding="utf-8"?>
<p:tagLst xmlns:a="http://schemas.openxmlformats.org/drawingml/2006/main" xmlns:r="http://schemas.openxmlformats.org/officeDocument/2006/relationships" xmlns:p="http://schemas.openxmlformats.org/presentationml/2006/main">
  <p:tag name="MH" val="20170523152340"/>
  <p:tag name="MH_LIBRARY" val="GRAPHIC"/>
  <p:tag name="MH_TYPE" val="Other"/>
  <p:tag name="MH_ORDER" val="2"/>
</p:tagLst>
</file>

<file path=ppt/tags/tag118.xml><?xml version="1.0" encoding="utf-8"?>
<p:tagLst xmlns:a="http://schemas.openxmlformats.org/drawingml/2006/main" xmlns:r="http://schemas.openxmlformats.org/officeDocument/2006/relationships" xmlns:p="http://schemas.openxmlformats.org/presentationml/2006/main">
  <p:tag name="MH" val="20170523152340"/>
  <p:tag name="MH_LIBRARY" val="GRAPHIC"/>
  <p:tag name="MH_TYPE" val="SubTitle"/>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23"/>
</p:tagLst>
</file>

<file path=ppt/tags/tag13.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10"/>
</p:tagLst>
</file>

<file path=ppt/tags/tag14.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16"/>
</p:tagLst>
</file>

<file path=ppt/tags/tag15.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22"/>
</p:tagLst>
</file>

<file path=ppt/tags/tag16.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11"/>
</p:tagLst>
</file>

<file path=ppt/tags/tag17.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17"/>
</p:tagLst>
</file>

<file path=ppt/tags/tag18.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18"/>
</p:tagLst>
</file>

<file path=ppt/tags/tag19.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19"/>
</p:tagLst>
</file>

<file path=ppt/tags/tag2.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21"/>
</p:tagLst>
</file>

<file path=ppt/tags/tag21.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9"/>
</p:tagLst>
</file>

<file path=ppt/tags/tag22.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13"/>
</p:tagLst>
</file>

<file path=ppt/tags/tag23.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14"/>
</p:tagLst>
</file>

<file path=ppt/tags/tag24.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20"/>
</p:tagLst>
</file>

<file path=ppt/tags/tag25.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1"/>
</p:tagLst>
</file>

<file path=ppt/tags/tag26.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2"/>
</p:tagLst>
</file>

<file path=ppt/tags/tag27.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3"/>
</p:tagLst>
</file>

<file path=ppt/tags/tag28.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4"/>
</p:tagLst>
</file>

<file path=ppt/tags/tag29.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5"/>
</p:tagLst>
</file>

<file path=ppt/tags/tag3.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2"/>
</p:tagLst>
</file>

<file path=ppt/tags/tag30.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6"/>
</p:tagLst>
</file>

<file path=ppt/tags/tag31.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7"/>
</p:tagLst>
</file>

<file path=ppt/tags/tag32.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8"/>
</p:tagLst>
</file>

<file path=ppt/tags/tag33.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9"/>
</p:tagLst>
</file>

<file path=ppt/tags/tag34.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10"/>
</p:tagLst>
</file>

<file path=ppt/tags/tag35.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11"/>
</p:tagLst>
</file>

<file path=ppt/tags/tag36.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12"/>
</p:tagLst>
</file>

<file path=ppt/tags/tag37.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SubTitle"/>
  <p:tag name="MH_ORDER" val="1"/>
</p:tagLst>
</file>

<file path=ppt/tags/tag38.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SubTitle"/>
  <p:tag name="MH_ORDER" val="2"/>
</p:tagLst>
</file>

<file path=ppt/tags/tag39.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SubTitle"/>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3"/>
</p:tagLst>
</file>

<file path=ppt/tags/tag40.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SubTitle"/>
  <p:tag name="MH_ORDER" val="4"/>
</p:tagLst>
</file>

<file path=ppt/tags/tag41.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13"/>
</p:tagLst>
</file>

<file path=ppt/tags/tag42.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14"/>
</p:tagLst>
</file>

<file path=ppt/tags/tag43.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15"/>
</p:tagLst>
</file>

<file path=ppt/tags/tag44.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16"/>
</p:tagLst>
</file>

<file path=ppt/tags/tag45.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17"/>
</p:tagLst>
</file>

<file path=ppt/tags/tag46.xml><?xml version="1.0" encoding="utf-8"?>
<p:tagLst xmlns:a="http://schemas.openxmlformats.org/drawingml/2006/main" xmlns:r="http://schemas.openxmlformats.org/officeDocument/2006/relationships" xmlns:p="http://schemas.openxmlformats.org/presentationml/2006/main">
  <p:tag name="MH" val="20170523151822"/>
  <p:tag name="MH_LIBRARY" val="GRAPHIC"/>
  <p:tag name="MH_TYPE" val="Other"/>
  <p:tag name="MH_ORDER" val="18"/>
</p:tagLst>
</file>

<file path=ppt/tags/tag47.xml><?xml version="1.0" encoding="utf-8"?>
<p:tagLst xmlns:a="http://schemas.openxmlformats.org/drawingml/2006/main" xmlns:r="http://schemas.openxmlformats.org/officeDocument/2006/relationships" xmlns:p="http://schemas.openxmlformats.org/presentationml/2006/main">
  <p:tag name="MH" val="20170523151941"/>
  <p:tag name="MH_LIBRARY" val="GRAPHIC"/>
  <p:tag name="MH_TYPE" val="SubTitle"/>
  <p:tag name="MH_ORDER" val="1"/>
</p:tagLst>
</file>

<file path=ppt/tags/tag48.xml><?xml version="1.0" encoding="utf-8"?>
<p:tagLst xmlns:a="http://schemas.openxmlformats.org/drawingml/2006/main" xmlns:r="http://schemas.openxmlformats.org/officeDocument/2006/relationships" xmlns:p="http://schemas.openxmlformats.org/presentationml/2006/main">
  <p:tag name="MH" val="20170523151941"/>
  <p:tag name="MH_LIBRARY" val="GRAPHIC"/>
  <p:tag name="MH_TYPE" val="SubTitle"/>
  <p:tag name="MH_ORDER" val="4"/>
</p:tagLst>
</file>

<file path=ppt/tags/tag49.xml><?xml version="1.0" encoding="utf-8"?>
<p:tagLst xmlns:a="http://schemas.openxmlformats.org/drawingml/2006/main" xmlns:r="http://schemas.openxmlformats.org/officeDocument/2006/relationships" xmlns:p="http://schemas.openxmlformats.org/presentationml/2006/main">
  <p:tag name="MH" val="20170523151941"/>
  <p:tag name="MH_LIBRARY" val="GRAPHIC"/>
  <p:tag name="MH_TYPE" val="SubTitle"/>
  <p:tag name="MH_ORDER" val="3"/>
</p:tagLst>
</file>

<file path=ppt/tags/tag5.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4"/>
</p:tagLst>
</file>

<file path=ppt/tags/tag50.xml><?xml version="1.0" encoding="utf-8"?>
<p:tagLst xmlns:a="http://schemas.openxmlformats.org/drawingml/2006/main" xmlns:r="http://schemas.openxmlformats.org/officeDocument/2006/relationships" xmlns:p="http://schemas.openxmlformats.org/presentationml/2006/main">
  <p:tag name="MH" val="20170523151941"/>
  <p:tag name="MH_LIBRARY" val="GRAPHIC"/>
  <p:tag name="MH_TYPE" val="SubTitle"/>
  <p:tag name="MH_ORDER" val="2"/>
</p:tagLst>
</file>

<file path=ppt/tags/tag51.xml><?xml version="1.0" encoding="utf-8"?>
<p:tagLst xmlns:a="http://schemas.openxmlformats.org/drawingml/2006/main" xmlns:r="http://schemas.openxmlformats.org/officeDocument/2006/relationships" xmlns:p="http://schemas.openxmlformats.org/presentationml/2006/main">
  <p:tag name="MH" val="20170523151941"/>
  <p:tag name="MH_LIBRARY" val="GRAPHIC"/>
  <p:tag name="MH_TYPE" val="Other"/>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70523151941"/>
  <p:tag name="MH_LIBRARY" val="GRAPHIC"/>
  <p:tag name="MH_TYPE" val="Other"/>
  <p:tag name="MH_ORDER" val="2"/>
</p:tagLst>
</file>

<file path=ppt/tags/tag53.xml><?xml version="1.0" encoding="utf-8"?>
<p:tagLst xmlns:a="http://schemas.openxmlformats.org/drawingml/2006/main" xmlns:r="http://schemas.openxmlformats.org/officeDocument/2006/relationships" xmlns:p="http://schemas.openxmlformats.org/presentationml/2006/main">
  <p:tag name="MH" val="20170523151941"/>
  <p:tag name="MH_LIBRARY" val="GRAPHIC"/>
  <p:tag name="MH_TYPE" val="Other"/>
  <p:tag name="MH_ORDER" val="3"/>
</p:tagLst>
</file>

<file path=ppt/tags/tag54.xml><?xml version="1.0" encoding="utf-8"?>
<p:tagLst xmlns:a="http://schemas.openxmlformats.org/drawingml/2006/main" xmlns:r="http://schemas.openxmlformats.org/officeDocument/2006/relationships" xmlns:p="http://schemas.openxmlformats.org/presentationml/2006/main">
  <p:tag name="MH" val="20170523151941"/>
  <p:tag name="MH_LIBRARY" val="GRAPHIC"/>
  <p:tag name="MH_TYPE" val="Other"/>
  <p:tag name="MH_ORDER" val="4"/>
</p:tagLst>
</file>

<file path=ppt/tags/tag55.xml><?xml version="1.0" encoding="utf-8"?>
<p:tagLst xmlns:a="http://schemas.openxmlformats.org/drawingml/2006/main" xmlns:r="http://schemas.openxmlformats.org/officeDocument/2006/relationships" xmlns:p="http://schemas.openxmlformats.org/presentationml/2006/main">
  <p:tag name="MH" val="20170523151941"/>
  <p:tag name="MH_LIBRARY" val="GRAPHIC"/>
  <p:tag name="MH_TYPE" val="Other"/>
  <p:tag name="MH_ORDER" val="5"/>
</p:tagLst>
</file>

<file path=ppt/tags/tag56.xml><?xml version="1.0" encoding="utf-8"?>
<p:tagLst xmlns:a="http://schemas.openxmlformats.org/drawingml/2006/main" xmlns:r="http://schemas.openxmlformats.org/officeDocument/2006/relationships" xmlns:p="http://schemas.openxmlformats.org/presentationml/2006/main">
  <p:tag name="MH" val="20170523151941"/>
  <p:tag name="MH_LIBRARY" val="GRAPHIC"/>
  <p:tag name="MH_TYPE" val="Other"/>
  <p:tag name="MH_ORDER" val="6"/>
</p:tagLst>
</file>

<file path=ppt/tags/tag57.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Other"/>
  <p:tag name="MH_ORDER" val="1"/>
</p:tagLst>
</file>

<file path=ppt/tags/tag58.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Other"/>
  <p:tag name="MH_ORDER" val="2"/>
</p:tagLst>
</file>

<file path=ppt/tags/tag59.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5"/>
</p:tagLst>
</file>

<file path=ppt/tags/tag60.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Other"/>
  <p:tag name="MH_ORDER" val="4"/>
</p:tagLst>
</file>

<file path=ppt/tags/tag61.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Other"/>
  <p:tag name="MH_ORDER" val="5"/>
</p:tagLst>
</file>

<file path=ppt/tags/tag62.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Other"/>
  <p:tag name="MH_ORDER" val="6"/>
</p:tagLst>
</file>

<file path=ppt/tags/tag63.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Other"/>
  <p:tag name="MH_ORDER" val="7"/>
</p:tagLst>
</file>

<file path=ppt/tags/tag64.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Other"/>
  <p:tag name="MH_ORDER" val="8"/>
</p:tagLst>
</file>

<file path=ppt/tags/tag65.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SubTitle"/>
  <p:tag name="MH_ORDER" val="1"/>
</p:tagLst>
</file>

<file path=ppt/tags/tag66.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SubTitle"/>
  <p:tag name="MH_ORDER" val="2"/>
</p:tagLst>
</file>

<file path=ppt/tags/tag67.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SubTitle"/>
  <p:tag name="MH_ORDER" val="3"/>
</p:tagLst>
</file>

<file path=ppt/tags/tag68.xml><?xml version="1.0" encoding="utf-8"?>
<p:tagLst xmlns:a="http://schemas.openxmlformats.org/drawingml/2006/main" xmlns:r="http://schemas.openxmlformats.org/officeDocument/2006/relationships" xmlns:p="http://schemas.openxmlformats.org/presentationml/2006/main">
  <p:tag name="MH" val="20170523161623"/>
  <p:tag name="MH_LIBRARY" val="GRAPHIC"/>
  <p:tag name="MH_TYPE" val="SubTitle"/>
  <p:tag name="MH_ORDER" val="4"/>
</p:tagLst>
</file>

<file path=ppt/tags/tag69.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6"/>
</p:tagLst>
</file>

<file path=ppt/tags/tag70.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2"/>
</p:tagLst>
</file>

<file path=ppt/tags/tag71.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3"/>
</p:tagLst>
</file>

<file path=ppt/tags/tag72.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4"/>
</p:tagLst>
</file>

<file path=ppt/tags/tag73.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5"/>
</p:tagLst>
</file>

<file path=ppt/tags/tag74.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6"/>
</p:tagLst>
</file>

<file path=ppt/tags/tag75.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7"/>
</p:tagLst>
</file>

<file path=ppt/tags/tag76.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8"/>
</p:tagLst>
</file>

<file path=ppt/tags/tag77.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9"/>
</p:tagLst>
</file>

<file path=ppt/tags/tag78.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10"/>
</p:tagLst>
</file>

<file path=ppt/tags/tag79.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11"/>
</p:tagLst>
</file>

<file path=ppt/tags/tag8.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7"/>
</p:tagLst>
</file>

<file path=ppt/tags/tag80.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12"/>
</p:tagLst>
</file>

<file path=ppt/tags/tag81.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13"/>
</p:tagLst>
</file>

<file path=ppt/tags/tag82.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14"/>
</p:tagLst>
</file>

<file path=ppt/tags/tag83.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15"/>
</p:tagLst>
</file>

<file path=ppt/tags/tag84.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16"/>
</p:tagLst>
</file>

<file path=ppt/tags/tag85.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17"/>
</p:tagLst>
</file>

<file path=ppt/tags/tag86.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18"/>
</p:tagLst>
</file>

<file path=ppt/tags/tag87.xml><?xml version="1.0" encoding="utf-8"?>
<p:tagLst xmlns:a="http://schemas.openxmlformats.org/drawingml/2006/main" xmlns:r="http://schemas.openxmlformats.org/officeDocument/2006/relationships" xmlns:p="http://schemas.openxmlformats.org/presentationml/2006/main">
  <p:tag name="MH" val="20170523161749"/>
  <p:tag name="MH_LIBRARY" val="GRAPHIC"/>
  <p:tag name="MH_TYPE" val="Other"/>
  <p:tag name="MH_ORDER" val="19"/>
</p:tagLst>
</file>

<file path=ppt/tags/tag88.xml><?xml version="1.0" encoding="utf-8"?>
<p:tagLst xmlns:a="http://schemas.openxmlformats.org/drawingml/2006/main" xmlns:r="http://schemas.openxmlformats.org/officeDocument/2006/relationships" xmlns:p="http://schemas.openxmlformats.org/presentationml/2006/main">
  <p:tag name="MH" val="20170528231317"/>
  <p:tag name="MH_LIBRARY" val="GRAPHIC"/>
  <p:tag name="MH_TYPE" val="Other"/>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70528231317"/>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525151347"/>
  <p:tag name="MH_LIBRARY" val="GRAPHIC"/>
  <p:tag name="MH_TYPE" val="Other"/>
  <p:tag name="MH_ORDER" val="8"/>
</p:tagLst>
</file>

<file path=ppt/tags/tag90.xml><?xml version="1.0" encoding="utf-8"?>
<p:tagLst xmlns:a="http://schemas.openxmlformats.org/drawingml/2006/main" xmlns:r="http://schemas.openxmlformats.org/officeDocument/2006/relationships" xmlns:p="http://schemas.openxmlformats.org/presentationml/2006/main">
  <p:tag name="MH" val="20170528231317"/>
  <p:tag name="MH_LIBRARY" val="GRAPHIC"/>
  <p:tag name="MH_TYPE" val="Other"/>
  <p:tag name="MH_ORDER" val="3"/>
</p:tagLst>
</file>

<file path=ppt/tags/tag91.xml><?xml version="1.0" encoding="utf-8"?>
<p:tagLst xmlns:a="http://schemas.openxmlformats.org/drawingml/2006/main" xmlns:r="http://schemas.openxmlformats.org/officeDocument/2006/relationships" xmlns:p="http://schemas.openxmlformats.org/presentationml/2006/main">
  <p:tag name="MH" val="20170528231317"/>
  <p:tag name="MH_LIBRARY" val="GRAPHIC"/>
  <p:tag name="MH_TYPE" val="Other"/>
  <p:tag name="MH_ORDER" val="4"/>
</p:tagLst>
</file>

<file path=ppt/tags/tag92.xml><?xml version="1.0" encoding="utf-8"?>
<p:tagLst xmlns:a="http://schemas.openxmlformats.org/drawingml/2006/main" xmlns:r="http://schemas.openxmlformats.org/officeDocument/2006/relationships" xmlns:p="http://schemas.openxmlformats.org/presentationml/2006/main">
  <p:tag name="MH" val="20170528231317"/>
  <p:tag name="MH_LIBRARY" val="GRAPHIC"/>
  <p:tag name="MH_TYPE" val="Other"/>
  <p:tag name="MH_ORDER" val="5"/>
</p:tagLst>
</file>

<file path=ppt/tags/tag93.xml><?xml version="1.0" encoding="utf-8"?>
<p:tagLst xmlns:a="http://schemas.openxmlformats.org/drawingml/2006/main" xmlns:r="http://schemas.openxmlformats.org/officeDocument/2006/relationships" xmlns:p="http://schemas.openxmlformats.org/presentationml/2006/main">
  <p:tag name="MH" val="20170528231317"/>
  <p:tag name="MH_LIBRARY" val="GRAPHIC"/>
  <p:tag name="MH_TYPE" val="Other"/>
  <p:tag name="MH_ORDER" val="6"/>
</p:tagLst>
</file>

<file path=ppt/tags/tag94.xml><?xml version="1.0" encoding="utf-8"?>
<p:tagLst xmlns:a="http://schemas.openxmlformats.org/drawingml/2006/main" xmlns:r="http://schemas.openxmlformats.org/officeDocument/2006/relationships" xmlns:p="http://schemas.openxmlformats.org/presentationml/2006/main">
  <p:tag name="MH" val="20170528231317"/>
  <p:tag name="MH_LIBRARY" val="GRAPHIC"/>
  <p:tag name="MH_TYPE" val="Other"/>
  <p:tag name="MH_ORDER" val="7"/>
</p:tagLst>
</file>

<file path=ppt/tags/tag95.xml><?xml version="1.0" encoding="utf-8"?>
<p:tagLst xmlns:a="http://schemas.openxmlformats.org/drawingml/2006/main" xmlns:r="http://schemas.openxmlformats.org/officeDocument/2006/relationships" xmlns:p="http://schemas.openxmlformats.org/presentationml/2006/main">
  <p:tag name="MH" val="20170528231317"/>
  <p:tag name="MH_LIBRARY" val="GRAPHIC"/>
  <p:tag name="MH_TYPE" val="Other"/>
  <p:tag name="MH_ORDER" val="9"/>
</p:tagLst>
</file>

<file path=ppt/tags/tag96.xml><?xml version="1.0" encoding="utf-8"?>
<p:tagLst xmlns:a="http://schemas.openxmlformats.org/drawingml/2006/main" xmlns:r="http://schemas.openxmlformats.org/officeDocument/2006/relationships" xmlns:p="http://schemas.openxmlformats.org/presentationml/2006/main">
  <p:tag name="MH" val="20170528231317"/>
  <p:tag name="MH_LIBRARY" val="GRAPHIC"/>
  <p:tag name="MH_TYPE" val="Other"/>
  <p:tag name="MH_ORDER" val="8"/>
</p:tagLst>
</file>

<file path=ppt/tags/tag97.xml><?xml version="1.0" encoding="utf-8"?>
<p:tagLst xmlns:a="http://schemas.openxmlformats.org/drawingml/2006/main" xmlns:r="http://schemas.openxmlformats.org/officeDocument/2006/relationships" xmlns:p="http://schemas.openxmlformats.org/presentationml/2006/main">
  <p:tag name="MH" val="20170528232228"/>
  <p:tag name="MH_LIBRARY" val="GRAPHIC"/>
  <p:tag name="MH_TYPE" val="Other"/>
  <p:tag name="MH_ORDER" val="1"/>
</p:tagLst>
</file>

<file path=ppt/tags/tag98.xml><?xml version="1.0" encoding="utf-8"?>
<p:tagLst xmlns:a="http://schemas.openxmlformats.org/drawingml/2006/main" xmlns:r="http://schemas.openxmlformats.org/officeDocument/2006/relationships" xmlns:p="http://schemas.openxmlformats.org/presentationml/2006/main">
  <p:tag name="MH" val="20170528232228"/>
  <p:tag name="MH_LIBRARY" val="GRAPHIC"/>
  <p:tag name="MH_TYPE" val="SubTitle"/>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70528232228"/>
  <p:tag name="MH_LIBRARY" val="GRAPHIC"/>
  <p:tag name="MH_TYPE" val="Other"/>
  <p:tag name="MH_ORDER" val="2"/>
</p:tagLst>
</file>

<file path=ppt/theme/theme1.xml><?xml version="1.0" encoding="utf-8"?>
<a:theme xmlns:a="http://schemas.openxmlformats.org/drawingml/2006/main" name="Office 主题">
  <a:themeElements>
    <a:clrScheme name="自定义 281">
      <a:dk1>
        <a:sysClr val="windowText" lastClr="000000"/>
      </a:dk1>
      <a:lt1>
        <a:sysClr val="window" lastClr="FFFFFF"/>
      </a:lt1>
      <a:dk2>
        <a:srgbClr val="44546A"/>
      </a:dk2>
      <a:lt2>
        <a:srgbClr val="E7E6E6"/>
      </a:lt2>
      <a:accent1>
        <a:srgbClr val="62D5F4"/>
      </a:accent1>
      <a:accent2>
        <a:srgbClr val="E9F955"/>
      </a:accent2>
      <a:accent3>
        <a:srgbClr val="B5E321"/>
      </a:accent3>
      <a:accent4>
        <a:srgbClr val="62D5F4"/>
      </a:accent4>
      <a:accent5>
        <a:srgbClr val="E9F955"/>
      </a:accent5>
      <a:accent6>
        <a:srgbClr val="B5E321"/>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48</TotalTime>
  <Words>2065</Words>
  <Application>Microsoft Office PowerPoint</Application>
  <PresentationFormat>Widescreen</PresentationFormat>
  <Paragraphs>186</Paragraphs>
  <Slides>24</Slides>
  <Notes>24</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24</vt:i4>
      </vt:variant>
    </vt:vector>
  </HeadingPairs>
  <TitlesOfParts>
    <vt:vector size="40" baseType="lpstr">
      <vt:lpstr>微软雅黑</vt:lpstr>
      <vt:lpstr>#9Slide03 IcielPanton Black</vt:lpstr>
      <vt:lpstr>#9Slide03 SVNOscine</vt:lpstr>
      <vt:lpstr>Arial</vt:lpstr>
      <vt:lpstr>Arial Rounded MT Bold</vt:lpstr>
      <vt:lpstr>Calibri</vt:lpstr>
      <vt:lpstr>Calibri Light</vt:lpstr>
      <vt:lpstr>Cooper Std Black</vt:lpstr>
      <vt:lpstr>Gill Sans</vt:lpstr>
      <vt:lpstr>Impact</vt:lpstr>
      <vt:lpstr>Lato Regular</vt:lpstr>
      <vt:lpstr>Roboto Light</vt:lpstr>
      <vt:lpstr>Segoe UI Semibold</vt:lpstr>
      <vt:lpstr>Segoe UI Symbol</vt:lpstr>
      <vt:lpstr>Tahoma</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88</dc:title>
  <dc:subject>9Slide.vn</dc:subject>
  <dc:creator>Thanh Bui</dc:creator>
  <dc:description>9Slide.vn</dc:description>
  <cp:lastModifiedBy>Thanh Bùi</cp:lastModifiedBy>
  <cp:revision>16</cp:revision>
  <dcterms:created xsi:type="dcterms:W3CDTF">2017-08-17T10:58:14Z</dcterms:created>
  <dcterms:modified xsi:type="dcterms:W3CDTF">2021-09-28T08:00:33Z</dcterms:modified>
  <cp:category>9Slide.vn</cp:category>
</cp:coreProperties>
</file>